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317" r:id="rId6"/>
    <p:sldId id="259" r:id="rId7"/>
    <p:sldId id="260" r:id="rId8"/>
    <p:sldId id="261" r:id="rId9"/>
    <p:sldId id="313" r:id="rId10"/>
    <p:sldId id="266" r:id="rId11"/>
    <p:sldId id="262" r:id="rId12"/>
    <p:sldId id="263" r:id="rId13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71C90C-E9C9-9A6D-3D6D-56F0A4498D55}" name="Lisa Paschedag" initials="LP" userId="S::lisa.paschedag@raiffeisen-warendorf.de::45662fdd-358e-4914-8f49-b2a7512324b9" providerId="AD"/>
  <p188:author id="{BC8FC92E-6F0A-D79C-A91D-65DD2733659F}" name="Joline Hollenbeck" initials="JH" userId="S::hollenbeck@raiffeisen-warendorf.de::57745491-8d9d-4adf-8c32-ca610c0c879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Paschedag" userId="45662fdd-358e-4914-8f49-b2a7512324b9" providerId="ADAL" clId="{E4A01740-6AB3-400D-A5A8-B6F41D593EC6}"/>
    <pc:docChg chg="undo custSel addSld delSld modSld sldOrd modNotesMaster">
      <pc:chgData name="Lisa Paschedag" userId="45662fdd-358e-4914-8f49-b2a7512324b9" providerId="ADAL" clId="{E4A01740-6AB3-400D-A5A8-B6F41D593EC6}" dt="2026-02-27T07:08:40.797" v="15358" actId="20577"/>
      <pc:docMkLst>
        <pc:docMk/>
      </pc:docMkLst>
      <pc:sldChg chg="addSp modSp mod">
        <pc:chgData name="Lisa Paschedag" userId="45662fdd-358e-4914-8f49-b2a7512324b9" providerId="ADAL" clId="{E4A01740-6AB3-400D-A5A8-B6F41D593EC6}" dt="2026-02-23T15:28:39.297" v="13974" actId="1076"/>
        <pc:sldMkLst>
          <pc:docMk/>
          <pc:sldMk cId="3363042922" sldId="256"/>
        </pc:sldMkLst>
        <pc:spChg chg="add mod">
          <ac:chgData name="Lisa Paschedag" userId="45662fdd-358e-4914-8f49-b2a7512324b9" providerId="ADAL" clId="{E4A01740-6AB3-400D-A5A8-B6F41D593EC6}" dt="2026-02-23T15:28:39.297" v="13974" actId="1076"/>
          <ac:spMkLst>
            <pc:docMk/>
            <pc:sldMk cId="3363042922" sldId="256"/>
            <ac:spMk id="3" creationId="{845AE138-18BB-7978-02E2-D370874D723F}"/>
          </ac:spMkLst>
        </pc:spChg>
        <pc:graphicFrameChg chg="mod modGraphic">
          <ac:chgData name="Lisa Paschedag" userId="45662fdd-358e-4914-8f49-b2a7512324b9" providerId="ADAL" clId="{E4A01740-6AB3-400D-A5A8-B6F41D593EC6}" dt="2026-02-23T12:14:08.705" v="13405" actId="20577"/>
          <ac:graphicFrameMkLst>
            <pc:docMk/>
            <pc:sldMk cId="3363042922" sldId="256"/>
            <ac:graphicFrameMk id="12" creationId="{A7D56AFA-0C97-645C-C875-0287B6365846}"/>
          </ac:graphicFrameMkLst>
        </pc:graphicFrameChg>
      </pc:sldChg>
      <pc:sldChg chg="addSp delSp modSp mod">
        <pc:chgData name="Lisa Paschedag" userId="45662fdd-358e-4914-8f49-b2a7512324b9" providerId="ADAL" clId="{E4A01740-6AB3-400D-A5A8-B6F41D593EC6}" dt="2026-02-23T14:44:58.058" v="13414" actId="208"/>
        <pc:sldMkLst>
          <pc:docMk/>
          <pc:sldMk cId="283005453" sldId="257"/>
        </pc:sldMkLst>
        <pc:spChg chg="add mod">
          <ac:chgData name="Lisa Paschedag" userId="45662fdd-358e-4914-8f49-b2a7512324b9" providerId="ADAL" clId="{E4A01740-6AB3-400D-A5A8-B6F41D593EC6}" dt="2026-02-09T11:06:03.860" v="7641" actId="1076"/>
          <ac:spMkLst>
            <pc:docMk/>
            <pc:sldMk cId="283005453" sldId="257"/>
            <ac:spMk id="8" creationId="{86F6EB17-4E35-69DC-7A1C-A2C3BED8D6A6}"/>
          </ac:spMkLst>
        </pc:spChg>
        <pc:spChg chg="add mod">
          <ac:chgData name="Lisa Paschedag" userId="45662fdd-358e-4914-8f49-b2a7512324b9" providerId="ADAL" clId="{E4A01740-6AB3-400D-A5A8-B6F41D593EC6}" dt="2026-02-09T11:06:01.564" v="7640" actId="1076"/>
          <ac:spMkLst>
            <pc:docMk/>
            <pc:sldMk cId="283005453" sldId="257"/>
            <ac:spMk id="9" creationId="{D26D74D4-E5B0-5063-B98D-B4FBF8214BDE}"/>
          </ac:spMkLst>
        </pc:spChg>
        <pc:spChg chg="add mod">
          <ac:chgData name="Lisa Paschedag" userId="45662fdd-358e-4914-8f49-b2a7512324b9" providerId="ADAL" clId="{E4A01740-6AB3-400D-A5A8-B6F41D593EC6}" dt="2026-02-23T14:44:30.845" v="13410" actId="208"/>
          <ac:spMkLst>
            <pc:docMk/>
            <pc:sldMk cId="283005453" sldId="257"/>
            <ac:spMk id="10" creationId="{9785BDDE-56D1-70CA-48BF-3A20B0DA2E61}"/>
          </ac:spMkLst>
        </pc:spChg>
        <pc:spChg chg="mod">
          <ac:chgData name="Lisa Paschedag" userId="45662fdd-358e-4914-8f49-b2a7512324b9" providerId="ADAL" clId="{E4A01740-6AB3-400D-A5A8-B6F41D593EC6}" dt="2026-02-23T14:44:35.545" v="13411" actId="208"/>
          <ac:spMkLst>
            <pc:docMk/>
            <pc:sldMk cId="283005453" sldId="257"/>
            <ac:spMk id="14" creationId="{1CDA581B-8BF7-BCDC-5C4B-BE81BFD7CBC7}"/>
          </ac:spMkLst>
        </pc:spChg>
        <pc:spChg chg="add mod">
          <ac:chgData name="Lisa Paschedag" userId="45662fdd-358e-4914-8f49-b2a7512324b9" providerId="ADAL" clId="{E4A01740-6AB3-400D-A5A8-B6F41D593EC6}" dt="2026-02-10T12:48:02.280" v="9574" actId="207"/>
          <ac:spMkLst>
            <pc:docMk/>
            <pc:sldMk cId="283005453" sldId="257"/>
            <ac:spMk id="15" creationId="{E05905AA-B195-F2B5-7F9C-34E9A67A5B82}"/>
          </ac:spMkLst>
        </pc:spChg>
        <pc:spChg chg="add mod">
          <ac:chgData name="Lisa Paschedag" userId="45662fdd-358e-4914-8f49-b2a7512324b9" providerId="ADAL" clId="{E4A01740-6AB3-400D-A5A8-B6F41D593EC6}" dt="2026-02-23T14:44:44.018" v="13412" actId="208"/>
          <ac:spMkLst>
            <pc:docMk/>
            <pc:sldMk cId="283005453" sldId="257"/>
            <ac:spMk id="16" creationId="{E7FA498B-75F1-140B-02CB-69FDC79588AA}"/>
          </ac:spMkLst>
        </pc:spChg>
        <pc:spChg chg="add mod">
          <ac:chgData name="Lisa Paschedag" userId="45662fdd-358e-4914-8f49-b2a7512324b9" providerId="ADAL" clId="{E4A01740-6AB3-400D-A5A8-B6F41D593EC6}" dt="2026-02-02T11:18:29.097" v="5566" actId="20577"/>
          <ac:spMkLst>
            <pc:docMk/>
            <pc:sldMk cId="283005453" sldId="257"/>
            <ac:spMk id="17" creationId="{7C0B5FC5-4617-DD0A-6F4F-E2226C3CFA3B}"/>
          </ac:spMkLst>
        </pc:spChg>
        <pc:spChg chg="add mod">
          <ac:chgData name="Lisa Paschedag" userId="45662fdd-358e-4914-8f49-b2a7512324b9" providerId="ADAL" clId="{E4A01740-6AB3-400D-A5A8-B6F41D593EC6}" dt="2026-02-23T14:44:58.058" v="13414" actId="208"/>
          <ac:spMkLst>
            <pc:docMk/>
            <pc:sldMk cId="283005453" sldId="257"/>
            <ac:spMk id="20" creationId="{5B9D710C-E33F-F85B-9B79-8FBB563E8BB4}"/>
          </ac:spMkLst>
        </pc:spChg>
        <pc:spChg chg="add mod">
          <ac:chgData name="Lisa Paschedag" userId="45662fdd-358e-4914-8f49-b2a7512324b9" providerId="ADAL" clId="{E4A01740-6AB3-400D-A5A8-B6F41D593EC6}" dt="2026-02-23T14:44:53.113" v="13413" actId="208"/>
          <ac:spMkLst>
            <pc:docMk/>
            <pc:sldMk cId="283005453" sldId="257"/>
            <ac:spMk id="21" creationId="{8E3BDDC1-9481-A079-7CD7-CC004FD9EF91}"/>
          </ac:spMkLst>
        </pc:spChg>
        <pc:spChg chg="add mod">
          <ac:chgData name="Lisa Paschedag" userId="45662fdd-358e-4914-8f49-b2a7512324b9" providerId="ADAL" clId="{E4A01740-6AB3-400D-A5A8-B6F41D593EC6}" dt="2026-02-02T11:18:21.987" v="5565" actId="20577"/>
          <ac:spMkLst>
            <pc:docMk/>
            <pc:sldMk cId="283005453" sldId="257"/>
            <ac:spMk id="22" creationId="{34F9BBEB-898C-E840-2346-5E62629E196A}"/>
          </ac:spMkLst>
        </pc:spChg>
        <pc:spChg chg="add mod">
          <ac:chgData name="Lisa Paschedag" userId="45662fdd-358e-4914-8f49-b2a7512324b9" providerId="ADAL" clId="{E4A01740-6AB3-400D-A5A8-B6F41D593EC6}" dt="2026-02-02T11:18:20.927" v="5564" actId="20577"/>
          <ac:spMkLst>
            <pc:docMk/>
            <pc:sldMk cId="283005453" sldId="257"/>
            <ac:spMk id="23" creationId="{B5691F8D-712E-A450-F272-A293EB08E534}"/>
          </ac:spMkLst>
        </pc:spChg>
        <pc:spChg chg="add mod">
          <ac:chgData name="Lisa Paschedag" userId="45662fdd-358e-4914-8f49-b2a7512324b9" providerId="ADAL" clId="{E4A01740-6AB3-400D-A5A8-B6F41D593EC6}" dt="2026-02-09T11:06:16.416" v="7643" actId="1076"/>
          <ac:spMkLst>
            <pc:docMk/>
            <pc:sldMk cId="283005453" sldId="257"/>
            <ac:spMk id="25" creationId="{BD5763B3-96B5-DDB7-34EB-4DC3D121670E}"/>
          </ac:spMkLst>
        </pc:spChg>
      </pc:sldChg>
      <pc:sldChg chg="addSp delSp modSp mod">
        <pc:chgData name="Lisa Paschedag" userId="45662fdd-358e-4914-8f49-b2a7512324b9" providerId="ADAL" clId="{E4A01740-6AB3-400D-A5A8-B6F41D593EC6}" dt="2026-02-24T10:54:16.502" v="14550" actId="1076"/>
        <pc:sldMkLst>
          <pc:docMk/>
          <pc:sldMk cId="679094673" sldId="258"/>
        </pc:sldMkLst>
        <pc:spChg chg="add mod">
          <ac:chgData name="Lisa Paschedag" userId="45662fdd-358e-4914-8f49-b2a7512324b9" providerId="ADAL" clId="{E4A01740-6AB3-400D-A5A8-B6F41D593EC6}" dt="2026-02-10T10:19:03.393" v="9346" actId="1076"/>
          <ac:spMkLst>
            <pc:docMk/>
            <pc:sldMk cId="679094673" sldId="258"/>
            <ac:spMk id="5" creationId="{633E0CD6-A8B4-4C82-B36D-E33F94B31464}"/>
          </ac:spMkLst>
        </pc:spChg>
        <pc:spChg chg="add mod">
          <ac:chgData name="Lisa Paschedag" userId="45662fdd-358e-4914-8f49-b2a7512324b9" providerId="ADAL" clId="{E4A01740-6AB3-400D-A5A8-B6F41D593EC6}" dt="2026-02-02T14:00:07.514" v="6744" actId="20577"/>
          <ac:spMkLst>
            <pc:docMk/>
            <pc:sldMk cId="679094673" sldId="258"/>
            <ac:spMk id="7" creationId="{0683DD60-DA96-3BB4-2A92-339E09C960D9}"/>
          </ac:spMkLst>
        </pc:spChg>
        <pc:spChg chg="add mod">
          <ac:chgData name="Lisa Paschedag" userId="45662fdd-358e-4914-8f49-b2a7512324b9" providerId="ADAL" clId="{E4A01740-6AB3-400D-A5A8-B6F41D593EC6}" dt="2026-02-23T14:45:47.923" v="13440" actId="20577"/>
          <ac:spMkLst>
            <pc:docMk/>
            <pc:sldMk cId="679094673" sldId="258"/>
            <ac:spMk id="8" creationId="{DEB913D8-F5D8-FB10-41A6-A06BBF3D714A}"/>
          </ac:spMkLst>
        </pc:spChg>
        <pc:spChg chg="add mod">
          <ac:chgData name="Lisa Paschedag" userId="45662fdd-358e-4914-8f49-b2a7512324b9" providerId="ADAL" clId="{E4A01740-6AB3-400D-A5A8-B6F41D593EC6}" dt="2026-02-24T10:53:53.155" v="14530" actId="1076"/>
          <ac:spMkLst>
            <pc:docMk/>
            <pc:sldMk cId="679094673" sldId="258"/>
            <ac:spMk id="12" creationId="{66344DD4-4117-F517-8504-A9DB902C977F}"/>
          </ac:spMkLst>
        </pc:spChg>
        <pc:spChg chg="add mod">
          <ac:chgData name="Lisa Paschedag" userId="45662fdd-358e-4914-8f49-b2a7512324b9" providerId="ADAL" clId="{E4A01740-6AB3-400D-A5A8-B6F41D593EC6}" dt="2026-02-12T13:13:54.714" v="12446" actId="1035"/>
          <ac:spMkLst>
            <pc:docMk/>
            <pc:sldMk cId="679094673" sldId="258"/>
            <ac:spMk id="13" creationId="{83375337-951E-6CE8-9F0A-B8D1B438FC5B}"/>
          </ac:spMkLst>
        </pc:spChg>
        <pc:spChg chg="add mod">
          <ac:chgData name="Lisa Paschedag" userId="45662fdd-358e-4914-8f49-b2a7512324b9" providerId="ADAL" clId="{E4A01740-6AB3-400D-A5A8-B6F41D593EC6}" dt="2026-02-12T13:12:04.385" v="12391" actId="1036"/>
          <ac:spMkLst>
            <pc:docMk/>
            <pc:sldMk cId="679094673" sldId="258"/>
            <ac:spMk id="14" creationId="{0B1E8042-1E12-FCD4-CA61-FAA9FABAC4F6}"/>
          </ac:spMkLst>
        </pc:spChg>
        <pc:spChg chg="add mod">
          <ac:chgData name="Lisa Paschedag" userId="45662fdd-358e-4914-8f49-b2a7512324b9" providerId="ADAL" clId="{E4A01740-6AB3-400D-A5A8-B6F41D593EC6}" dt="2026-02-12T13:12:08.190" v="12392" actId="1076"/>
          <ac:spMkLst>
            <pc:docMk/>
            <pc:sldMk cId="679094673" sldId="258"/>
            <ac:spMk id="15" creationId="{195F445D-E23B-6A36-0196-9A7D7DA9042F}"/>
          </ac:spMkLst>
        </pc:spChg>
        <pc:spChg chg="add mod">
          <ac:chgData name="Lisa Paschedag" userId="45662fdd-358e-4914-8f49-b2a7512324b9" providerId="ADAL" clId="{E4A01740-6AB3-400D-A5A8-B6F41D593EC6}" dt="2026-02-12T13:12:01.514" v="12375" actId="1036"/>
          <ac:spMkLst>
            <pc:docMk/>
            <pc:sldMk cId="679094673" sldId="258"/>
            <ac:spMk id="16" creationId="{52DCFD22-F88B-AEC2-FF71-AAA739B86BAF}"/>
          </ac:spMkLst>
        </pc:spChg>
        <pc:spChg chg="add mod">
          <ac:chgData name="Lisa Paschedag" userId="45662fdd-358e-4914-8f49-b2a7512324b9" providerId="ADAL" clId="{E4A01740-6AB3-400D-A5A8-B6F41D593EC6}" dt="2026-02-12T13:11:52.953" v="12344" actId="1036"/>
          <ac:spMkLst>
            <pc:docMk/>
            <pc:sldMk cId="679094673" sldId="258"/>
            <ac:spMk id="17" creationId="{E971C4D3-212D-39FF-3673-D03C7EA35A83}"/>
          </ac:spMkLst>
        </pc:spChg>
        <pc:spChg chg="add mod">
          <ac:chgData name="Lisa Paschedag" userId="45662fdd-358e-4914-8f49-b2a7512324b9" providerId="ADAL" clId="{E4A01740-6AB3-400D-A5A8-B6F41D593EC6}" dt="2026-02-12T13:11:55.039" v="12355" actId="1036"/>
          <ac:spMkLst>
            <pc:docMk/>
            <pc:sldMk cId="679094673" sldId="258"/>
            <ac:spMk id="19" creationId="{1FD1E5B2-4CCD-9124-C643-FDDDBA931246}"/>
          </ac:spMkLst>
        </pc:spChg>
        <pc:spChg chg="add mod">
          <ac:chgData name="Lisa Paschedag" userId="45662fdd-358e-4914-8f49-b2a7512324b9" providerId="ADAL" clId="{E4A01740-6AB3-400D-A5A8-B6F41D593EC6}" dt="2026-02-24T10:54:16.502" v="14550" actId="1076"/>
          <ac:spMkLst>
            <pc:docMk/>
            <pc:sldMk cId="679094673" sldId="258"/>
            <ac:spMk id="20" creationId="{A4563655-A02E-35F0-5E5C-FF2AAD860740}"/>
          </ac:spMkLst>
        </pc:spChg>
        <pc:picChg chg="add mod">
          <ac:chgData name="Lisa Paschedag" userId="45662fdd-358e-4914-8f49-b2a7512324b9" providerId="ADAL" clId="{E4A01740-6AB3-400D-A5A8-B6F41D593EC6}" dt="2026-02-12T13:11:58.025" v="12357" actId="1036"/>
          <ac:picMkLst>
            <pc:docMk/>
            <pc:sldMk cId="679094673" sldId="258"/>
            <ac:picMk id="9" creationId="{2C43A0EC-4603-E7B6-963E-B5441EE1B35F}"/>
          </ac:picMkLst>
        </pc:picChg>
      </pc:sldChg>
      <pc:sldChg chg="addSp delSp modSp mod ord modCm">
        <pc:chgData name="Lisa Paschedag" userId="45662fdd-358e-4914-8f49-b2a7512324b9" providerId="ADAL" clId="{E4A01740-6AB3-400D-A5A8-B6F41D593EC6}" dt="2026-02-24T07:04:49.450" v="14276" actId="208"/>
        <pc:sldMkLst>
          <pc:docMk/>
          <pc:sldMk cId="1694692623" sldId="259"/>
        </pc:sldMkLst>
        <pc:spChg chg="add mod">
          <ac:chgData name="Lisa Paschedag" userId="45662fdd-358e-4914-8f49-b2a7512324b9" providerId="ADAL" clId="{E4A01740-6AB3-400D-A5A8-B6F41D593EC6}" dt="2026-02-12T13:51:18.265" v="12908" actId="1036"/>
          <ac:spMkLst>
            <pc:docMk/>
            <pc:sldMk cId="1694692623" sldId="259"/>
            <ac:spMk id="3" creationId="{18D0018E-65AD-0C7A-FC87-4C30DA70589A}"/>
          </ac:spMkLst>
        </pc:spChg>
        <pc:spChg chg="add mod">
          <ac:chgData name="Lisa Paschedag" userId="45662fdd-358e-4914-8f49-b2a7512324b9" providerId="ADAL" clId="{E4A01740-6AB3-400D-A5A8-B6F41D593EC6}" dt="2026-02-10T12:47:50.103" v="9573" actId="1036"/>
          <ac:spMkLst>
            <pc:docMk/>
            <pc:sldMk cId="1694692623" sldId="259"/>
            <ac:spMk id="5" creationId="{452166B3-8CB6-B0D9-42C5-53F9BB1B08F8}"/>
          </ac:spMkLst>
        </pc:spChg>
        <pc:spChg chg="add mod">
          <ac:chgData name="Lisa Paschedag" userId="45662fdd-358e-4914-8f49-b2a7512324b9" providerId="ADAL" clId="{E4A01740-6AB3-400D-A5A8-B6F41D593EC6}" dt="2026-02-12T13:51:52.936" v="13015" actId="1076"/>
          <ac:spMkLst>
            <pc:docMk/>
            <pc:sldMk cId="1694692623" sldId="259"/>
            <ac:spMk id="9" creationId="{3977F990-0F1A-47B4-61BB-C38E59AB29CD}"/>
          </ac:spMkLst>
        </pc:spChg>
        <pc:spChg chg="add mod">
          <ac:chgData name="Lisa Paschedag" userId="45662fdd-358e-4914-8f49-b2a7512324b9" providerId="ADAL" clId="{E4A01740-6AB3-400D-A5A8-B6F41D593EC6}" dt="2026-02-12T14:11:45.679" v="13113" actId="1076"/>
          <ac:spMkLst>
            <pc:docMk/>
            <pc:sldMk cId="1694692623" sldId="259"/>
            <ac:spMk id="11" creationId="{DE421F31-40C9-057F-B89C-06FA2F264E60}"/>
          </ac:spMkLst>
        </pc:spChg>
        <pc:spChg chg="add mod">
          <ac:chgData name="Lisa Paschedag" userId="45662fdd-358e-4914-8f49-b2a7512324b9" providerId="ADAL" clId="{E4A01740-6AB3-400D-A5A8-B6F41D593EC6}" dt="2026-02-24T07:04:20.182" v="14275" actId="20577"/>
          <ac:spMkLst>
            <pc:docMk/>
            <pc:sldMk cId="1694692623" sldId="259"/>
            <ac:spMk id="12" creationId="{B108C677-A16B-DB0D-1C06-0391BCEC139E}"/>
          </ac:spMkLst>
        </pc:spChg>
        <pc:spChg chg="add mod">
          <ac:chgData name="Lisa Paschedag" userId="45662fdd-358e-4914-8f49-b2a7512324b9" providerId="ADAL" clId="{E4A01740-6AB3-400D-A5A8-B6F41D593EC6}" dt="2026-02-24T07:04:49.450" v="14276" actId="208"/>
          <ac:spMkLst>
            <pc:docMk/>
            <pc:sldMk cId="1694692623" sldId="259"/>
            <ac:spMk id="17" creationId="{5817A7BA-C9AA-A935-53FB-5DCA6B191DAE}"/>
          </ac:spMkLst>
        </pc:spChg>
        <pc:spChg chg="add mod">
          <ac:chgData name="Lisa Paschedag" userId="45662fdd-358e-4914-8f49-b2a7512324b9" providerId="ADAL" clId="{E4A01740-6AB3-400D-A5A8-B6F41D593EC6}" dt="2026-02-12T13:51:37.977" v="13002" actId="1036"/>
          <ac:spMkLst>
            <pc:docMk/>
            <pc:sldMk cId="1694692623" sldId="259"/>
            <ac:spMk id="19" creationId="{D1EFFC9C-E20F-40B5-412E-3E40B7E9FB18}"/>
          </ac:spMkLst>
        </pc:spChg>
        <pc:spChg chg="add mod">
          <ac:chgData name="Lisa Paschedag" userId="45662fdd-358e-4914-8f49-b2a7512324b9" providerId="ADAL" clId="{E4A01740-6AB3-400D-A5A8-B6F41D593EC6}" dt="2026-02-12T13:51:47.462" v="13014" actId="1036"/>
          <ac:spMkLst>
            <pc:docMk/>
            <pc:sldMk cId="1694692623" sldId="259"/>
            <ac:spMk id="20" creationId="{B9884D39-B545-B6CA-2955-9CA067EC55C0}"/>
          </ac:spMkLst>
        </pc:spChg>
        <pc:spChg chg="add mod">
          <ac:chgData name="Lisa Paschedag" userId="45662fdd-358e-4914-8f49-b2a7512324b9" providerId="ADAL" clId="{E4A01740-6AB3-400D-A5A8-B6F41D593EC6}" dt="2026-02-12T13:51:32.757" v="12987" actId="1036"/>
          <ac:spMkLst>
            <pc:docMk/>
            <pc:sldMk cId="1694692623" sldId="259"/>
            <ac:spMk id="21" creationId="{5C0EA7D5-BB56-60DA-5760-EA009F8CB40C}"/>
          </ac:spMkLst>
        </pc:spChg>
        <pc:spChg chg="add mod">
          <ac:chgData name="Lisa Paschedag" userId="45662fdd-358e-4914-8f49-b2a7512324b9" providerId="ADAL" clId="{E4A01740-6AB3-400D-A5A8-B6F41D593EC6}" dt="2026-02-12T14:11:43.432" v="13112" actId="14100"/>
          <ac:spMkLst>
            <pc:docMk/>
            <pc:sldMk cId="1694692623" sldId="259"/>
            <ac:spMk id="22" creationId="{2BF9A8CA-C3F3-853E-6C30-28CCF03D8E1F}"/>
          </ac:spMkLst>
        </pc:spChg>
        <pc:spChg chg="add mod">
          <ac:chgData name="Lisa Paschedag" userId="45662fdd-358e-4914-8f49-b2a7512324b9" providerId="ADAL" clId="{E4A01740-6AB3-400D-A5A8-B6F41D593EC6}" dt="2026-02-12T13:51:42.286" v="13005" actId="1036"/>
          <ac:spMkLst>
            <pc:docMk/>
            <pc:sldMk cId="1694692623" sldId="259"/>
            <ac:spMk id="23" creationId="{C198DCE7-E981-FB2D-034D-3C7A9CAF2C4F}"/>
          </ac:spMkLst>
        </pc:spChg>
        <pc:spChg chg="add mod">
          <ac:chgData name="Lisa Paschedag" userId="45662fdd-358e-4914-8f49-b2a7512324b9" providerId="ADAL" clId="{E4A01740-6AB3-400D-A5A8-B6F41D593EC6}" dt="2026-02-12T14:01:29.077" v="13107" actId="1076"/>
          <ac:spMkLst>
            <pc:docMk/>
            <pc:sldMk cId="1694692623" sldId="259"/>
            <ac:spMk id="24" creationId="{3982BC77-4A39-A9DA-9CC6-03C4A6A4DA89}"/>
          </ac:spMkLst>
        </pc:spChg>
        <pc:spChg chg="add mod">
          <ac:chgData name="Lisa Paschedag" userId="45662fdd-358e-4914-8f49-b2a7512324b9" providerId="ADAL" clId="{E4A01740-6AB3-400D-A5A8-B6F41D593EC6}" dt="2026-02-12T13:51:14.575" v="12889" actId="1036"/>
          <ac:spMkLst>
            <pc:docMk/>
            <pc:sldMk cId="1694692623" sldId="259"/>
            <ac:spMk id="25" creationId="{EAB305A0-70C6-2DE5-E3FC-41ED65F6F7AA}"/>
          </ac:spMkLst>
        </pc:spChg>
        <pc:spChg chg="add mod">
          <ac:chgData name="Lisa Paschedag" userId="45662fdd-358e-4914-8f49-b2a7512324b9" providerId="ADAL" clId="{E4A01740-6AB3-400D-A5A8-B6F41D593EC6}" dt="2026-02-12T13:51:25.639" v="12942" actId="1035"/>
          <ac:spMkLst>
            <pc:docMk/>
            <pc:sldMk cId="1694692623" sldId="259"/>
            <ac:spMk id="26" creationId="{A7FE3013-C6B6-9171-8042-93E8C1BB91FF}"/>
          </ac:spMkLst>
        </pc:spChg>
        <pc:picChg chg="add mod">
          <ac:chgData name="Lisa Paschedag" userId="45662fdd-358e-4914-8f49-b2a7512324b9" providerId="ADAL" clId="{E4A01740-6AB3-400D-A5A8-B6F41D593EC6}" dt="2026-02-12T13:51:02.391" v="12834" actId="1036"/>
          <ac:picMkLst>
            <pc:docMk/>
            <pc:sldMk cId="1694692623" sldId="259"/>
            <ac:picMk id="8" creationId="{74B48E26-54F8-15D9-384F-F449E45CD4FE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isa Paschedag" userId="45662fdd-358e-4914-8f49-b2a7512324b9" providerId="ADAL" clId="{E4A01740-6AB3-400D-A5A8-B6F41D593EC6}" dt="2026-02-12T14:01:01.356" v="13106" actId="20577"/>
              <pc2:cmMkLst xmlns:pc2="http://schemas.microsoft.com/office/powerpoint/2019/9/main/command">
                <pc:docMk/>
                <pc:sldMk cId="1694692623" sldId="259"/>
                <pc2:cmMk id="{E855A9D4-CB7B-47DF-B501-D48F8B82BA28}"/>
              </pc2:cmMkLst>
            </pc226:cmChg>
          </p:ext>
        </pc:extLst>
      </pc:sldChg>
      <pc:sldChg chg="addSp delSp modSp mod ord">
        <pc:chgData name="Lisa Paschedag" userId="45662fdd-358e-4914-8f49-b2a7512324b9" providerId="ADAL" clId="{E4A01740-6AB3-400D-A5A8-B6F41D593EC6}" dt="2026-02-24T12:56:17.958" v="14877" actId="207"/>
        <pc:sldMkLst>
          <pc:docMk/>
          <pc:sldMk cId="995588777" sldId="260"/>
        </pc:sldMkLst>
        <pc:spChg chg="add mod">
          <ac:chgData name="Lisa Paschedag" userId="45662fdd-358e-4914-8f49-b2a7512324b9" providerId="ADAL" clId="{E4A01740-6AB3-400D-A5A8-B6F41D593EC6}" dt="2026-02-02T14:04:12.040" v="6801" actId="14100"/>
          <ac:spMkLst>
            <pc:docMk/>
            <pc:sldMk cId="995588777" sldId="260"/>
            <ac:spMk id="7" creationId="{F33B6AC6-55CD-8185-E8B1-3B2D75BFC29A}"/>
          </ac:spMkLst>
        </pc:spChg>
        <pc:spChg chg="add mod">
          <ac:chgData name="Lisa Paschedag" userId="45662fdd-358e-4914-8f49-b2a7512324b9" providerId="ADAL" clId="{E4A01740-6AB3-400D-A5A8-B6F41D593EC6}" dt="2026-02-23T14:48:53.515" v="13558" actId="113"/>
          <ac:spMkLst>
            <pc:docMk/>
            <pc:sldMk cId="995588777" sldId="260"/>
            <ac:spMk id="8" creationId="{4A6F81A7-9877-7DD6-46BB-5433F2B6D5F1}"/>
          </ac:spMkLst>
        </pc:spChg>
        <pc:spChg chg="add mod">
          <ac:chgData name="Lisa Paschedag" userId="45662fdd-358e-4914-8f49-b2a7512324b9" providerId="ADAL" clId="{E4A01740-6AB3-400D-A5A8-B6F41D593EC6}" dt="2026-02-11T11:56:27.139" v="10655" actId="1035"/>
          <ac:spMkLst>
            <pc:docMk/>
            <pc:sldMk cId="995588777" sldId="260"/>
            <ac:spMk id="12" creationId="{4D9DF179-2024-D4BB-6A0B-FB45C5C1B39A}"/>
          </ac:spMkLst>
        </pc:spChg>
        <pc:spChg chg="add mod">
          <ac:chgData name="Lisa Paschedag" userId="45662fdd-358e-4914-8f49-b2a7512324b9" providerId="ADAL" clId="{E4A01740-6AB3-400D-A5A8-B6F41D593EC6}" dt="2026-02-11T11:56:11.041" v="10588" actId="1035"/>
          <ac:spMkLst>
            <pc:docMk/>
            <pc:sldMk cId="995588777" sldId="260"/>
            <ac:spMk id="13" creationId="{81F5280D-DA53-1CCA-3D00-1D01466858FA}"/>
          </ac:spMkLst>
        </pc:spChg>
        <pc:spChg chg="add mod">
          <ac:chgData name="Lisa Paschedag" userId="45662fdd-358e-4914-8f49-b2a7512324b9" providerId="ADAL" clId="{E4A01740-6AB3-400D-A5A8-B6F41D593EC6}" dt="2026-02-24T07:07:47.082" v="14277" actId="208"/>
          <ac:spMkLst>
            <pc:docMk/>
            <pc:sldMk cId="995588777" sldId="260"/>
            <ac:spMk id="15" creationId="{A87BF79F-4634-0222-77A2-9DFA11B2F434}"/>
          </ac:spMkLst>
        </pc:spChg>
        <pc:spChg chg="add mod">
          <ac:chgData name="Lisa Paschedag" userId="45662fdd-358e-4914-8f49-b2a7512324b9" providerId="ADAL" clId="{E4A01740-6AB3-400D-A5A8-B6F41D593EC6}" dt="2026-02-11T12:12:21.076" v="10988" actId="1076"/>
          <ac:spMkLst>
            <pc:docMk/>
            <pc:sldMk cId="995588777" sldId="260"/>
            <ac:spMk id="16" creationId="{E97545E0-576B-A51F-F22F-2CBCC3B0899C}"/>
          </ac:spMkLst>
        </pc:spChg>
        <pc:spChg chg="add mod">
          <ac:chgData name="Lisa Paschedag" userId="45662fdd-358e-4914-8f49-b2a7512324b9" providerId="ADAL" clId="{E4A01740-6AB3-400D-A5A8-B6F41D593EC6}" dt="2026-02-09T09:29:27.410" v="7546" actId="14100"/>
          <ac:spMkLst>
            <pc:docMk/>
            <pc:sldMk cId="995588777" sldId="260"/>
            <ac:spMk id="17" creationId="{28CAF778-5279-92D2-BE58-E6601471971B}"/>
          </ac:spMkLst>
        </pc:spChg>
        <pc:spChg chg="add mod">
          <ac:chgData name="Lisa Paschedag" userId="45662fdd-358e-4914-8f49-b2a7512324b9" providerId="ADAL" clId="{E4A01740-6AB3-400D-A5A8-B6F41D593EC6}" dt="2026-02-10T12:43:59.922" v="9545" actId="1076"/>
          <ac:spMkLst>
            <pc:docMk/>
            <pc:sldMk cId="995588777" sldId="260"/>
            <ac:spMk id="18" creationId="{83F0C347-F3F9-FE2C-5437-2E5A3565B86F}"/>
          </ac:spMkLst>
        </pc:spChg>
        <pc:spChg chg="add mod">
          <ac:chgData name="Lisa Paschedag" userId="45662fdd-358e-4914-8f49-b2a7512324b9" providerId="ADAL" clId="{E4A01740-6AB3-400D-A5A8-B6F41D593EC6}" dt="2026-02-10T12:44:09.462" v="9546" actId="1076"/>
          <ac:spMkLst>
            <pc:docMk/>
            <pc:sldMk cId="995588777" sldId="260"/>
            <ac:spMk id="20" creationId="{A8B62168-F76B-93D8-17D6-61BD114D112B}"/>
          </ac:spMkLst>
        </pc:spChg>
        <pc:spChg chg="add mod">
          <ac:chgData name="Lisa Paschedag" userId="45662fdd-358e-4914-8f49-b2a7512324b9" providerId="ADAL" clId="{E4A01740-6AB3-400D-A5A8-B6F41D593EC6}" dt="2026-02-11T11:55:53.005" v="10516" actId="1035"/>
          <ac:spMkLst>
            <pc:docMk/>
            <pc:sldMk cId="995588777" sldId="260"/>
            <ac:spMk id="21" creationId="{D20D2F17-BACE-DD4B-57BA-ACF837588F06}"/>
          </ac:spMkLst>
        </pc:spChg>
        <pc:spChg chg="add mod">
          <ac:chgData name="Lisa Paschedag" userId="45662fdd-358e-4914-8f49-b2a7512324b9" providerId="ADAL" clId="{E4A01740-6AB3-400D-A5A8-B6F41D593EC6}" dt="2026-02-11T11:55:57.063" v="10535" actId="1035"/>
          <ac:spMkLst>
            <pc:docMk/>
            <pc:sldMk cId="995588777" sldId="260"/>
            <ac:spMk id="22" creationId="{BD6DFCA7-4A2A-1DF5-0B28-EEBD89FA4D5B}"/>
          </ac:spMkLst>
        </pc:spChg>
        <pc:spChg chg="add mod">
          <ac:chgData name="Lisa Paschedag" userId="45662fdd-358e-4914-8f49-b2a7512324b9" providerId="ADAL" clId="{E4A01740-6AB3-400D-A5A8-B6F41D593EC6}" dt="2026-02-11T11:56:00.013" v="10549" actId="1035"/>
          <ac:spMkLst>
            <pc:docMk/>
            <pc:sldMk cId="995588777" sldId="260"/>
            <ac:spMk id="23" creationId="{E142BBA5-7DDF-BFD3-7B1D-89BC2C217F31}"/>
          </ac:spMkLst>
        </pc:spChg>
        <pc:spChg chg="add mod">
          <ac:chgData name="Lisa Paschedag" userId="45662fdd-358e-4914-8f49-b2a7512324b9" providerId="ADAL" clId="{E4A01740-6AB3-400D-A5A8-B6F41D593EC6}" dt="2026-02-11T11:56:02.576" v="10562" actId="1035"/>
          <ac:spMkLst>
            <pc:docMk/>
            <pc:sldMk cId="995588777" sldId="260"/>
            <ac:spMk id="24" creationId="{6A2035F9-1F3D-D0D1-C417-1ED2034CCB3B}"/>
          </ac:spMkLst>
        </pc:spChg>
        <pc:spChg chg="add mod">
          <ac:chgData name="Lisa Paschedag" userId="45662fdd-358e-4914-8f49-b2a7512324b9" providerId="ADAL" clId="{E4A01740-6AB3-400D-A5A8-B6F41D593EC6}" dt="2026-02-11T11:56:05.594" v="10576" actId="1035"/>
          <ac:spMkLst>
            <pc:docMk/>
            <pc:sldMk cId="995588777" sldId="260"/>
            <ac:spMk id="25" creationId="{8FE54A7A-34F7-51D8-D496-F38E9300E1ED}"/>
          </ac:spMkLst>
        </pc:spChg>
        <pc:spChg chg="add mod">
          <ac:chgData name="Lisa Paschedag" userId="45662fdd-358e-4914-8f49-b2a7512324b9" providerId="ADAL" clId="{E4A01740-6AB3-400D-A5A8-B6F41D593EC6}" dt="2026-02-11T11:56:07.155" v="10586" actId="1035"/>
          <ac:spMkLst>
            <pc:docMk/>
            <pc:sldMk cId="995588777" sldId="260"/>
            <ac:spMk id="26" creationId="{FF6B7977-91FA-9C15-69B4-263DD56DEE37}"/>
          </ac:spMkLst>
        </pc:spChg>
        <pc:spChg chg="add mod">
          <ac:chgData name="Lisa Paschedag" userId="45662fdd-358e-4914-8f49-b2a7512324b9" providerId="ADAL" clId="{E4A01740-6AB3-400D-A5A8-B6F41D593EC6}" dt="2026-02-24T12:56:14.634" v="14876" actId="207"/>
          <ac:spMkLst>
            <pc:docMk/>
            <pc:sldMk cId="995588777" sldId="260"/>
            <ac:spMk id="27" creationId="{C175948D-A924-2862-0F0A-5B0870BD98EF}"/>
          </ac:spMkLst>
        </pc:spChg>
        <pc:spChg chg="add mod">
          <ac:chgData name="Lisa Paschedag" userId="45662fdd-358e-4914-8f49-b2a7512324b9" providerId="ADAL" clId="{E4A01740-6AB3-400D-A5A8-B6F41D593EC6}" dt="2026-02-24T12:56:17.958" v="14877" actId="207"/>
          <ac:spMkLst>
            <pc:docMk/>
            <pc:sldMk cId="995588777" sldId="260"/>
            <ac:spMk id="28" creationId="{C2AF44CC-D3C3-A44B-0E4A-C1CB45708663}"/>
          </ac:spMkLst>
        </pc:spChg>
        <pc:spChg chg="add mod">
          <ac:chgData name="Lisa Paschedag" userId="45662fdd-358e-4914-8f49-b2a7512324b9" providerId="ADAL" clId="{E4A01740-6AB3-400D-A5A8-B6F41D593EC6}" dt="2026-02-11T11:56:15.858" v="10604" actId="1036"/>
          <ac:spMkLst>
            <pc:docMk/>
            <pc:sldMk cId="995588777" sldId="260"/>
            <ac:spMk id="29" creationId="{19EF9448-829E-8185-4B22-0F072D528215}"/>
          </ac:spMkLst>
        </pc:spChg>
        <pc:picChg chg="mod">
          <ac:chgData name="Lisa Paschedag" userId="45662fdd-358e-4914-8f49-b2a7512324b9" providerId="ADAL" clId="{E4A01740-6AB3-400D-A5A8-B6F41D593EC6}" dt="2026-02-10T12:45:13.754" v="9557" actId="1035"/>
          <ac:picMkLst>
            <pc:docMk/>
            <pc:sldMk cId="995588777" sldId="260"/>
            <ac:picMk id="3" creationId="{163EA668-D378-81FB-1E0C-DDB47E42E9FB}"/>
          </ac:picMkLst>
        </pc:picChg>
      </pc:sldChg>
      <pc:sldChg chg="addSp delSp modSp mod">
        <pc:chgData name="Lisa Paschedag" userId="45662fdd-358e-4914-8f49-b2a7512324b9" providerId="ADAL" clId="{E4A01740-6AB3-400D-A5A8-B6F41D593EC6}" dt="2026-02-24T11:14:16.988" v="14831" actId="1036"/>
        <pc:sldMkLst>
          <pc:docMk/>
          <pc:sldMk cId="1522332863" sldId="261"/>
        </pc:sldMkLst>
        <pc:spChg chg="add mod">
          <ac:chgData name="Lisa Paschedag" userId="45662fdd-358e-4914-8f49-b2a7512324b9" providerId="ADAL" clId="{E4A01740-6AB3-400D-A5A8-B6F41D593EC6}" dt="2026-02-11T10:53:28.492" v="10386" actId="1035"/>
          <ac:spMkLst>
            <pc:docMk/>
            <pc:sldMk cId="1522332863" sldId="261"/>
            <ac:spMk id="5" creationId="{500D321B-FE00-3AB2-B64D-2A23B08B75BB}"/>
          </ac:spMkLst>
        </pc:spChg>
        <pc:spChg chg="add mod">
          <ac:chgData name="Lisa Paschedag" userId="45662fdd-358e-4914-8f49-b2a7512324b9" providerId="ADAL" clId="{E4A01740-6AB3-400D-A5A8-B6F41D593EC6}" dt="2026-02-24T11:05:53.681" v="14732" actId="1036"/>
          <ac:spMkLst>
            <pc:docMk/>
            <pc:sldMk cId="1522332863" sldId="261"/>
            <ac:spMk id="8" creationId="{3926A459-525F-6464-8E45-A922DE97F666}"/>
          </ac:spMkLst>
        </pc:spChg>
        <pc:spChg chg="mod">
          <ac:chgData name="Lisa Paschedag" userId="45662fdd-358e-4914-8f49-b2a7512324b9" providerId="ADAL" clId="{E4A01740-6AB3-400D-A5A8-B6F41D593EC6}" dt="2026-02-24T11:14:16.988" v="14831" actId="1036"/>
          <ac:spMkLst>
            <pc:docMk/>
            <pc:sldMk cId="1522332863" sldId="261"/>
            <ac:spMk id="10" creationId="{3AC1F9F8-8B33-6A14-87D4-09455DEBDFE1}"/>
          </ac:spMkLst>
        </pc:spChg>
        <pc:spChg chg="add mod">
          <ac:chgData name="Lisa Paschedag" userId="45662fdd-358e-4914-8f49-b2a7512324b9" providerId="ADAL" clId="{E4A01740-6AB3-400D-A5A8-B6F41D593EC6}" dt="2026-02-02T12:46:55.277" v="5847" actId="1076"/>
          <ac:spMkLst>
            <pc:docMk/>
            <pc:sldMk cId="1522332863" sldId="261"/>
            <ac:spMk id="12" creationId="{73D8323C-0ACC-83EB-375C-0C9842361ACE}"/>
          </ac:spMkLst>
        </pc:spChg>
        <pc:spChg chg="add mod">
          <ac:chgData name="Lisa Paschedag" userId="45662fdd-358e-4914-8f49-b2a7512324b9" providerId="ADAL" clId="{E4A01740-6AB3-400D-A5A8-B6F41D593EC6}" dt="2026-02-24T10:59:27.906" v="14602" actId="1076"/>
          <ac:spMkLst>
            <pc:docMk/>
            <pc:sldMk cId="1522332863" sldId="261"/>
            <ac:spMk id="13" creationId="{4193FC00-0605-6861-973E-090EA6C32C3E}"/>
          </ac:spMkLst>
        </pc:spChg>
        <pc:spChg chg="add mod">
          <ac:chgData name="Lisa Paschedag" userId="45662fdd-358e-4914-8f49-b2a7512324b9" providerId="ADAL" clId="{E4A01740-6AB3-400D-A5A8-B6F41D593EC6}" dt="2026-02-24T10:59:32.492" v="14603" actId="1076"/>
          <ac:spMkLst>
            <pc:docMk/>
            <pc:sldMk cId="1522332863" sldId="261"/>
            <ac:spMk id="14" creationId="{6360E853-FDE7-92A8-ED8F-ADF1B6B24B2F}"/>
          </ac:spMkLst>
        </pc:spChg>
        <pc:spChg chg="add mod">
          <ac:chgData name="Lisa Paschedag" userId="45662fdd-358e-4914-8f49-b2a7512324b9" providerId="ADAL" clId="{E4A01740-6AB3-400D-A5A8-B6F41D593EC6}" dt="2026-02-24T11:05:51.133" v="14726" actId="1036"/>
          <ac:spMkLst>
            <pc:docMk/>
            <pc:sldMk cId="1522332863" sldId="261"/>
            <ac:spMk id="15" creationId="{3432C557-AD4C-400A-8B61-71F678B1EE67}"/>
          </ac:spMkLst>
        </pc:spChg>
        <pc:spChg chg="mod">
          <ac:chgData name="Lisa Paschedag" userId="45662fdd-358e-4914-8f49-b2a7512324b9" providerId="ADAL" clId="{E4A01740-6AB3-400D-A5A8-B6F41D593EC6}" dt="2026-02-23T15:50:59.723" v="14067" actId="14100"/>
          <ac:spMkLst>
            <pc:docMk/>
            <pc:sldMk cId="1522332863" sldId="261"/>
            <ac:spMk id="16" creationId="{839C6B7B-DB0E-E3B8-2CF7-78E85386B6A4}"/>
          </ac:spMkLst>
        </pc:spChg>
        <pc:spChg chg="add mod">
          <ac:chgData name="Lisa Paschedag" userId="45662fdd-358e-4914-8f49-b2a7512324b9" providerId="ADAL" clId="{E4A01740-6AB3-400D-A5A8-B6F41D593EC6}" dt="2026-02-24T11:07:13.114" v="14745" actId="1076"/>
          <ac:spMkLst>
            <pc:docMk/>
            <pc:sldMk cId="1522332863" sldId="261"/>
            <ac:spMk id="17" creationId="{0DDE50A5-B865-9AA3-4FB6-05374B79F341}"/>
          </ac:spMkLst>
        </pc:spChg>
        <pc:spChg chg="add mod">
          <ac:chgData name="Lisa Paschedag" userId="45662fdd-358e-4914-8f49-b2a7512324b9" providerId="ADAL" clId="{E4A01740-6AB3-400D-A5A8-B6F41D593EC6}" dt="2026-02-24T10:59:40.292" v="14604" actId="1076"/>
          <ac:spMkLst>
            <pc:docMk/>
            <pc:sldMk cId="1522332863" sldId="261"/>
            <ac:spMk id="18" creationId="{0A6F96E6-9050-6BB7-9CDF-F5179FE9177E}"/>
          </ac:spMkLst>
        </pc:spChg>
        <pc:spChg chg="add mod">
          <ac:chgData name="Lisa Paschedag" userId="45662fdd-358e-4914-8f49-b2a7512324b9" providerId="ADAL" clId="{E4A01740-6AB3-400D-A5A8-B6F41D593EC6}" dt="2026-02-24T11:05:02.540" v="14642" actId="1076"/>
          <ac:spMkLst>
            <pc:docMk/>
            <pc:sldMk cId="1522332863" sldId="261"/>
            <ac:spMk id="19" creationId="{2CD1415F-F00E-6B71-BFC6-F6968746D78F}"/>
          </ac:spMkLst>
        </pc:spChg>
        <pc:spChg chg="add mod">
          <ac:chgData name="Lisa Paschedag" userId="45662fdd-358e-4914-8f49-b2a7512324b9" providerId="ADAL" clId="{E4A01740-6AB3-400D-A5A8-B6F41D593EC6}" dt="2026-02-23T15:49:12.067" v="14059" actId="1076"/>
          <ac:spMkLst>
            <pc:docMk/>
            <pc:sldMk cId="1522332863" sldId="261"/>
            <ac:spMk id="20" creationId="{DEAEF12A-B149-B258-67C5-C4FAC873F9BF}"/>
          </ac:spMkLst>
        </pc:spChg>
        <pc:spChg chg="add mod">
          <ac:chgData name="Lisa Paschedag" userId="45662fdd-358e-4914-8f49-b2a7512324b9" providerId="ADAL" clId="{E4A01740-6AB3-400D-A5A8-B6F41D593EC6}" dt="2026-02-24T11:07:08.836" v="14744" actId="1076"/>
          <ac:spMkLst>
            <pc:docMk/>
            <pc:sldMk cId="1522332863" sldId="261"/>
            <ac:spMk id="21" creationId="{1C50E87C-96C1-9325-A712-AFEA47F72E8E}"/>
          </ac:spMkLst>
        </pc:spChg>
        <pc:spChg chg="add mod">
          <ac:chgData name="Lisa Paschedag" userId="45662fdd-358e-4914-8f49-b2a7512324b9" providerId="ADAL" clId="{E4A01740-6AB3-400D-A5A8-B6F41D593EC6}" dt="2026-02-24T11:06:17.321" v="14738" actId="14100"/>
          <ac:spMkLst>
            <pc:docMk/>
            <pc:sldMk cId="1522332863" sldId="261"/>
            <ac:spMk id="22" creationId="{B7FE2514-19E8-2AAE-7D1D-5A564FF87029}"/>
          </ac:spMkLst>
        </pc:spChg>
        <pc:spChg chg="add mod">
          <ac:chgData name="Lisa Paschedag" userId="45662fdd-358e-4914-8f49-b2a7512324b9" providerId="ADAL" clId="{E4A01740-6AB3-400D-A5A8-B6F41D593EC6}" dt="2026-02-23T15:49:47.127" v="14062" actId="207"/>
          <ac:spMkLst>
            <pc:docMk/>
            <pc:sldMk cId="1522332863" sldId="261"/>
            <ac:spMk id="23" creationId="{58F5ADFF-D2F0-6ED8-23C0-E5A7C2ABEF92}"/>
          </ac:spMkLst>
        </pc:spChg>
        <pc:spChg chg="add mod">
          <ac:chgData name="Lisa Paschedag" userId="45662fdd-358e-4914-8f49-b2a7512324b9" providerId="ADAL" clId="{E4A01740-6AB3-400D-A5A8-B6F41D593EC6}" dt="2026-02-11T10:53:15.537" v="10316" actId="1036"/>
          <ac:spMkLst>
            <pc:docMk/>
            <pc:sldMk cId="1522332863" sldId="261"/>
            <ac:spMk id="24" creationId="{1642177E-B9D2-FF0B-C1FD-81A031CF1773}"/>
          </ac:spMkLst>
        </pc:spChg>
        <pc:spChg chg="add mod">
          <ac:chgData name="Lisa Paschedag" userId="45662fdd-358e-4914-8f49-b2a7512324b9" providerId="ADAL" clId="{E4A01740-6AB3-400D-A5A8-B6F41D593EC6}" dt="2026-02-24T11:06:14.774" v="14737" actId="14100"/>
          <ac:spMkLst>
            <pc:docMk/>
            <pc:sldMk cId="1522332863" sldId="261"/>
            <ac:spMk id="26" creationId="{615EFABC-BB72-F274-9F26-423F38070720}"/>
          </ac:spMkLst>
        </pc:spChg>
        <pc:spChg chg="add mod">
          <ac:chgData name="Lisa Paschedag" userId="45662fdd-358e-4914-8f49-b2a7512324b9" providerId="ADAL" clId="{E4A01740-6AB3-400D-A5A8-B6F41D593EC6}" dt="2026-02-24T11:05:51.962" v="14729" actId="1036"/>
          <ac:spMkLst>
            <pc:docMk/>
            <pc:sldMk cId="1522332863" sldId="261"/>
            <ac:spMk id="27" creationId="{A82FFCAB-2BDF-F0B9-F156-C9DF48C67647}"/>
          </ac:spMkLst>
        </pc:spChg>
        <pc:spChg chg="add mod">
          <ac:chgData name="Lisa Paschedag" userId="45662fdd-358e-4914-8f49-b2a7512324b9" providerId="ADAL" clId="{E4A01740-6AB3-400D-A5A8-B6F41D593EC6}" dt="2026-02-24T10:59:08.481" v="14575" actId="1036"/>
          <ac:spMkLst>
            <pc:docMk/>
            <pc:sldMk cId="1522332863" sldId="261"/>
            <ac:spMk id="28" creationId="{75AEE710-7AC3-3B57-79EE-44C2F1BB76BA}"/>
          </ac:spMkLst>
        </pc:spChg>
        <pc:spChg chg="add mod">
          <ac:chgData name="Lisa Paschedag" userId="45662fdd-358e-4914-8f49-b2a7512324b9" providerId="ADAL" clId="{E4A01740-6AB3-400D-A5A8-B6F41D593EC6}" dt="2026-02-24T11:06:21.290" v="14739" actId="1076"/>
          <ac:spMkLst>
            <pc:docMk/>
            <pc:sldMk cId="1522332863" sldId="261"/>
            <ac:spMk id="29" creationId="{D25CECD1-0CCD-E972-3D5B-E39C367B8CC4}"/>
          </ac:spMkLst>
        </pc:spChg>
        <pc:spChg chg="add mod">
          <ac:chgData name="Lisa Paschedag" userId="45662fdd-358e-4914-8f49-b2a7512324b9" providerId="ADAL" clId="{E4A01740-6AB3-400D-A5A8-B6F41D593EC6}" dt="2026-02-24T11:13:18.320" v="14782" actId="14100"/>
          <ac:spMkLst>
            <pc:docMk/>
            <pc:sldMk cId="1522332863" sldId="261"/>
            <ac:spMk id="30" creationId="{45953694-20D5-F187-8D7B-DFBA7F3FAD3B}"/>
          </ac:spMkLst>
        </pc:spChg>
        <pc:spChg chg="add mod">
          <ac:chgData name="Lisa Paschedag" userId="45662fdd-358e-4914-8f49-b2a7512324b9" providerId="ADAL" clId="{E4A01740-6AB3-400D-A5A8-B6F41D593EC6}" dt="2026-02-24T11:13:36.060" v="14793" actId="14100"/>
          <ac:spMkLst>
            <pc:docMk/>
            <pc:sldMk cId="1522332863" sldId="261"/>
            <ac:spMk id="31" creationId="{E5326B79-3BE7-BD2C-0F90-3537F290C16E}"/>
          </ac:spMkLst>
        </pc:spChg>
        <pc:picChg chg="mod">
          <ac:chgData name="Lisa Paschedag" userId="45662fdd-358e-4914-8f49-b2a7512324b9" providerId="ADAL" clId="{E4A01740-6AB3-400D-A5A8-B6F41D593EC6}" dt="2026-02-23T15:49:49.897" v="14064" actId="1076"/>
          <ac:picMkLst>
            <pc:docMk/>
            <pc:sldMk cId="1522332863" sldId="261"/>
            <ac:picMk id="9" creationId="{E5741244-A3B2-069A-28FC-C3889C843162}"/>
          </ac:picMkLst>
        </pc:picChg>
      </pc:sldChg>
      <pc:sldChg chg="addSp delSp modSp mod">
        <pc:chgData name="Lisa Paschedag" userId="45662fdd-358e-4914-8f49-b2a7512324b9" providerId="ADAL" clId="{E4A01740-6AB3-400D-A5A8-B6F41D593EC6}" dt="2026-02-23T15:56:34.419" v="14257" actId="1076"/>
        <pc:sldMkLst>
          <pc:docMk/>
          <pc:sldMk cId="4163555713" sldId="262"/>
        </pc:sldMkLst>
        <pc:spChg chg="add mod">
          <ac:chgData name="Lisa Paschedag" userId="45662fdd-358e-4914-8f49-b2a7512324b9" providerId="ADAL" clId="{E4A01740-6AB3-400D-A5A8-B6F41D593EC6}" dt="2026-02-02T14:07:19.811" v="6823" actId="20577"/>
          <ac:spMkLst>
            <pc:docMk/>
            <pc:sldMk cId="4163555713" sldId="262"/>
            <ac:spMk id="7" creationId="{58E7E2C6-0EF3-4FCF-B5D5-C4FB96ECA05E}"/>
          </ac:spMkLst>
        </pc:spChg>
        <pc:spChg chg="add mod">
          <ac:chgData name="Lisa Paschedag" userId="45662fdd-358e-4914-8f49-b2a7512324b9" providerId="ADAL" clId="{E4A01740-6AB3-400D-A5A8-B6F41D593EC6}" dt="2026-02-10T12:41:36.314" v="9409" actId="1076"/>
          <ac:spMkLst>
            <pc:docMk/>
            <pc:sldMk cId="4163555713" sldId="262"/>
            <ac:spMk id="9" creationId="{4DA17419-E1F2-CD9F-8915-8B3547F3EB6F}"/>
          </ac:spMkLst>
        </pc:spChg>
        <pc:spChg chg="add mod">
          <ac:chgData name="Lisa Paschedag" userId="45662fdd-358e-4914-8f49-b2a7512324b9" providerId="ADAL" clId="{E4A01740-6AB3-400D-A5A8-B6F41D593EC6}" dt="2026-02-02T14:12:05.784" v="6830" actId="404"/>
          <ac:spMkLst>
            <pc:docMk/>
            <pc:sldMk cId="4163555713" sldId="262"/>
            <ac:spMk id="10" creationId="{0D149C1E-B195-92E7-7DB0-E4A9B3B1A054}"/>
          </ac:spMkLst>
        </pc:spChg>
        <pc:spChg chg="mod">
          <ac:chgData name="Lisa Paschedag" userId="45662fdd-358e-4914-8f49-b2a7512324b9" providerId="ADAL" clId="{E4A01740-6AB3-400D-A5A8-B6F41D593EC6}" dt="2026-02-23T15:55:46.248" v="14146" actId="1035"/>
          <ac:spMkLst>
            <pc:docMk/>
            <pc:sldMk cId="4163555713" sldId="262"/>
            <ac:spMk id="12" creationId="{115F5AF7-3B4A-A524-26B4-29B82AFE4B93}"/>
          </ac:spMkLst>
        </pc:spChg>
        <pc:spChg chg="mod">
          <ac:chgData name="Lisa Paschedag" userId="45662fdd-358e-4914-8f49-b2a7512324b9" providerId="ADAL" clId="{E4A01740-6AB3-400D-A5A8-B6F41D593EC6}" dt="2026-02-23T15:56:10.927" v="14218" actId="1036"/>
          <ac:spMkLst>
            <pc:docMk/>
            <pc:sldMk cId="4163555713" sldId="262"/>
            <ac:spMk id="13" creationId="{FFFA8567-4E3D-B84C-3615-1DC24EF058DF}"/>
          </ac:spMkLst>
        </pc:spChg>
        <pc:spChg chg="mod">
          <ac:chgData name="Lisa Paschedag" userId="45662fdd-358e-4914-8f49-b2a7512324b9" providerId="ADAL" clId="{E4A01740-6AB3-400D-A5A8-B6F41D593EC6}" dt="2026-02-10T12:41:26.852" v="9407" actId="20577"/>
          <ac:spMkLst>
            <pc:docMk/>
            <pc:sldMk cId="4163555713" sldId="262"/>
            <ac:spMk id="14" creationId="{F4330836-FE26-B858-8C97-E2B2C6F1EAA8}"/>
          </ac:spMkLst>
        </pc:spChg>
        <pc:spChg chg="mod">
          <ac:chgData name="Lisa Paschedag" userId="45662fdd-358e-4914-8f49-b2a7512324b9" providerId="ADAL" clId="{E4A01740-6AB3-400D-A5A8-B6F41D593EC6}" dt="2026-02-10T12:41:41.070" v="9410" actId="1076"/>
          <ac:spMkLst>
            <pc:docMk/>
            <pc:sldMk cId="4163555713" sldId="262"/>
            <ac:spMk id="15" creationId="{DBB4E72C-739B-1055-70F2-2F0E79DEF6F2}"/>
          </ac:spMkLst>
        </pc:spChg>
        <pc:spChg chg="mod">
          <ac:chgData name="Lisa Paschedag" userId="45662fdd-358e-4914-8f49-b2a7512324b9" providerId="ADAL" clId="{E4A01740-6AB3-400D-A5A8-B6F41D593EC6}" dt="2026-02-02T14:12:38.556" v="6831" actId="1076"/>
          <ac:spMkLst>
            <pc:docMk/>
            <pc:sldMk cId="4163555713" sldId="262"/>
            <ac:spMk id="16" creationId="{3F4415DC-5408-CE85-8484-DBBF7866645D}"/>
          </ac:spMkLst>
        </pc:spChg>
        <pc:spChg chg="mod">
          <ac:chgData name="Lisa Paschedag" userId="45662fdd-358e-4914-8f49-b2a7512324b9" providerId="ADAL" clId="{E4A01740-6AB3-400D-A5A8-B6F41D593EC6}" dt="2026-02-10T12:41:28.449" v="9408" actId="20577"/>
          <ac:spMkLst>
            <pc:docMk/>
            <pc:sldMk cId="4163555713" sldId="262"/>
            <ac:spMk id="17" creationId="{B22BA51D-9AC5-729C-DB7C-D43D9B0F40F5}"/>
          </ac:spMkLst>
        </pc:spChg>
        <pc:spChg chg="add mod">
          <ac:chgData name="Lisa Paschedag" userId="45662fdd-358e-4914-8f49-b2a7512324b9" providerId="ADAL" clId="{E4A01740-6AB3-400D-A5A8-B6F41D593EC6}" dt="2026-02-23T15:56:30.666" v="14256" actId="1076"/>
          <ac:spMkLst>
            <pc:docMk/>
            <pc:sldMk cId="4163555713" sldId="262"/>
            <ac:spMk id="18" creationId="{3308CB66-9404-D0EC-B7C3-A559C7C8211B}"/>
          </ac:spMkLst>
        </pc:spChg>
        <pc:spChg chg="add mod">
          <ac:chgData name="Lisa Paschedag" userId="45662fdd-358e-4914-8f49-b2a7512324b9" providerId="ADAL" clId="{E4A01740-6AB3-400D-A5A8-B6F41D593EC6}" dt="2026-02-23T15:55:52.335" v="14167" actId="1035"/>
          <ac:spMkLst>
            <pc:docMk/>
            <pc:sldMk cId="4163555713" sldId="262"/>
            <ac:spMk id="19" creationId="{94D45887-53C6-232D-7F37-B7949E9CAF3A}"/>
          </ac:spMkLst>
        </pc:spChg>
        <pc:spChg chg="add mod">
          <ac:chgData name="Lisa Paschedag" userId="45662fdd-358e-4914-8f49-b2a7512324b9" providerId="ADAL" clId="{E4A01740-6AB3-400D-A5A8-B6F41D593EC6}" dt="2026-02-23T15:55:50.876" v="14157" actId="1035"/>
          <ac:spMkLst>
            <pc:docMk/>
            <pc:sldMk cId="4163555713" sldId="262"/>
            <ac:spMk id="20" creationId="{95DFE1CE-BFCA-8069-1FFF-9748CB28A56E}"/>
          </ac:spMkLst>
        </pc:spChg>
        <pc:spChg chg="add mod">
          <ac:chgData name="Lisa Paschedag" userId="45662fdd-358e-4914-8f49-b2a7512324b9" providerId="ADAL" clId="{E4A01740-6AB3-400D-A5A8-B6F41D593EC6}" dt="2026-02-23T15:56:34.419" v="14257" actId="1076"/>
          <ac:spMkLst>
            <pc:docMk/>
            <pc:sldMk cId="4163555713" sldId="262"/>
            <ac:spMk id="21" creationId="{AB5D4F2A-B666-5A90-0092-9633B53D0209}"/>
          </ac:spMkLst>
        </pc:spChg>
        <pc:spChg chg="add mod">
          <ac:chgData name="Lisa Paschedag" userId="45662fdd-358e-4914-8f49-b2a7512324b9" providerId="ADAL" clId="{E4A01740-6AB3-400D-A5A8-B6F41D593EC6}" dt="2026-02-23T15:56:27.926" v="14255" actId="1036"/>
          <ac:spMkLst>
            <pc:docMk/>
            <pc:sldMk cId="4163555713" sldId="262"/>
            <ac:spMk id="22" creationId="{FDE13700-B246-4DA6-ED00-21B5997550FD}"/>
          </ac:spMkLst>
        </pc:spChg>
        <pc:spChg chg="add mod">
          <ac:chgData name="Lisa Paschedag" userId="45662fdd-358e-4914-8f49-b2a7512324b9" providerId="ADAL" clId="{E4A01740-6AB3-400D-A5A8-B6F41D593EC6}" dt="2026-02-23T15:56:18.489" v="14233" actId="1036"/>
          <ac:spMkLst>
            <pc:docMk/>
            <pc:sldMk cId="4163555713" sldId="262"/>
            <ac:spMk id="23" creationId="{4CBAB530-3678-74BF-DA5E-8CC2373E18DE}"/>
          </ac:spMkLst>
        </pc:spChg>
        <pc:spChg chg="add mod">
          <ac:chgData name="Lisa Paschedag" userId="45662fdd-358e-4914-8f49-b2a7512324b9" providerId="ADAL" clId="{E4A01740-6AB3-400D-A5A8-B6F41D593EC6}" dt="2026-02-23T15:55:57.150" v="14183" actId="1036"/>
          <ac:spMkLst>
            <pc:docMk/>
            <pc:sldMk cId="4163555713" sldId="262"/>
            <ac:spMk id="24" creationId="{E4039702-388E-6E50-0E61-D603F2B686A8}"/>
          </ac:spMkLst>
        </pc:spChg>
        <pc:spChg chg="add mod">
          <ac:chgData name="Lisa Paschedag" userId="45662fdd-358e-4914-8f49-b2a7512324b9" providerId="ADAL" clId="{E4A01740-6AB3-400D-A5A8-B6F41D593EC6}" dt="2026-02-23T15:56:00.568" v="14200" actId="1035"/>
          <ac:spMkLst>
            <pc:docMk/>
            <pc:sldMk cId="4163555713" sldId="262"/>
            <ac:spMk id="25" creationId="{5B61D7D1-D3A5-07AB-7C4B-0786923D56D3}"/>
          </ac:spMkLst>
        </pc:spChg>
        <pc:spChg chg="add mod">
          <ac:chgData name="Lisa Paschedag" userId="45662fdd-358e-4914-8f49-b2a7512324b9" providerId="ADAL" clId="{E4A01740-6AB3-400D-A5A8-B6F41D593EC6}" dt="2026-02-23T15:56:06.475" v="14206" actId="1035"/>
          <ac:spMkLst>
            <pc:docMk/>
            <pc:sldMk cId="4163555713" sldId="262"/>
            <ac:spMk id="26" creationId="{B6A43C51-CD54-EA32-F986-8EE1D9A680DD}"/>
          </ac:spMkLst>
        </pc:spChg>
        <pc:picChg chg="mod">
          <ac:chgData name="Lisa Paschedag" userId="45662fdd-358e-4914-8f49-b2a7512324b9" providerId="ADAL" clId="{E4A01740-6AB3-400D-A5A8-B6F41D593EC6}" dt="2026-02-23T15:56:24.222" v="14237" actId="1036"/>
          <ac:picMkLst>
            <pc:docMk/>
            <pc:sldMk cId="4163555713" sldId="262"/>
            <ac:picMk id="3" creationId="{CAC29A91-BF7B-B8A5-0F8E-D77815B5652E}"/>
          </ac:picMkLst>
        </pc:picChg>
      </pc:sldChg>
      <pc:sldChg chg="addSp delSp modSp mod">
        <pc:chgData name="Lisa Paschedag" userId="45662fdd-358e-4914-8f49-b2a7512324b9" providerId="ADAL" clId="{E4A01740-6AB3-400D-A5A8-B6F41D593EC6}" dt="2026-02-23T15:57:39.987" v="14262" actId="1036"/>
        <pc:sldMkLst>
          <pc:docMk/>
          <pc:sldMk cId="2623061651" sldId="263"/>
        </pc:sldMkLst>
        <pc:spChg chg="add mod">
          <ac:chgData name="Lisa Paschedag" userId="45662fdd-358e-4914-8f49-b2a7512324b9" providerId="ADAL" clId="{E4A01740-6AB3-400D-A5A8-B6F41D593EC6}" dt="2026-02-11T14:14:30.050" v="11772" actId="1035"/>
          <ac:spMkLst>
            <pc:docMk/>
            <pc:sldMk cId="2623061651" sldId="263"/>
            <ac:spMk id="11" creationId="{3A9DB6D0-35FA-C68C-0517-DB8688BC1597}"/>
          </ac:spMkLst>
        </pc:spChg>
        <pc:spChg chg="add mod">
          <ac:chgData name="Lisa Paschedag" userId="45662fdd-358e-4914-8f49-b2a7512324b9" providerId="ADAL" clId="{E4A01740-6AB3-400D-A5A8-B6F41D593EC6}" dt="2026-02-11T14:14:37.771" v="11804" actId="1035"/>
          <ac:spMkLst>
            <pc:docMk/>
            <pc:sldMk cId="2623061651" sldId="263"/>
            <ac:spMk id="12" creationId="{D58DBAA7-BB35-7BDD-0C06-C93911A5E26B}"/>
          </ac:spMkLst>
        </pc:spChg>
        <pc:spChg chg="add mod">
          <ac:chgData name="Lisa Paschedag" userId="45662fdd-358e-4914-8f49-b2a7512324b9" providerId="ADAL" clId="{E4A01740-6AB3-400D-A5A8-B6F41D593EC6}" dt="2026-02-02T14:22:17.039" v="6832" actId="1076"/>
          <ac:spMkLst>
            <pc:docMk/>
            <pc:sldMk cId="2623061651" sldId="263"/>
            <ac:spMk id="15" creationId="{BB053D29-0EDD-CE76-AF58-8DE9AE76C256}"/>
          </ac:spMkLst>
        </pc:spChg>
        <pc:spChg chg="add mod">
          <ac:chgData name="Lisa Paschedag" userId="45662fdd-358e-4914-8f49-b2a7512324b9" providerId="ADAL" clId="{E4A01740-6AB3-400D-A5A8-B6F41D593EC6}" dt="2026-02-11T14:14:35.299" v="11794" actId="1035"/>
          <ac:spMkLst>
            <pc:docMk/>
            <pc:sldMk cId="2623061651" sldId="263"/>
            <ac:spMk id="16" creationId="{AB143243-5790-0B0C-F858-CF4996BC9350}"/>
          </ac:spMkLst>
        </pc:spChg>
        <pc:spChg chg="add mod">
          <ac:chgData name="Lisa Paschedag" userId="45662fdd-358e-4914-8f49-b2a7512324b9" providerId="ADAL" clId="{E4A01740-6AB3-400D-A5A8-B6F41D593EC6}" dt="2026-02-11T14:14:32.373" v="11782" actId="1035"/>
          <ac:spMkLst>
            <pc:docMk/>
            <pc:sldMk cId="2623061651" sldId="263"/>
            <ac:spMk id="19" creationId="{7ABF2F17-3A89-4556-FE8B-67B5E1126164}"/>
          </ac:spMkLst>
        </pc:spChg>
        <pc:spChg chg="add mod">
          <ac:chgData name="Lisa Paschedag" userId="45662fdd-358e-4914-8f49-b2a7512324b9" providerId="ADAL" clId="{E4A01740-6AB3-400D-A5A8-B6F41D593EC6}" dt="2026-02-11T14:14:40.624" v="11820" actId="1035"/>
          <ac:spMkLst>
            <pc:docMk/>
            <pc:sldMk cId="2623061651" sldId="263"/>
            <ac:spMk id="20" creationId="{DCCBC86E-2F72-F7E9-92C2-C3165D30E6A7}"/>
          </ac:spMkLst>
        </pc:spChg>
        <pc:spChg chg="mod">
          <ac:chgData name="Lisa Paschedag" userId="45662fdd-358e-4914-8f49-b2a7512324b9" providerId="ADAL" clId="{E4A01740-6AB3-400D-A5A8-B6F41D593EC6}" dt="2026-02-23T15:57:39.987" v="14262" actId="1036"/>
          <ac:spMkLst>
            <pc:docMk/>
            <pc:sldMk cId="2623061651" sldId="263"/>
            <ac:spMk id="22" creationId="{87588630-3E7E-1A50-EB88-F6CD79C4749D}"/>
          </ac:spMkLst>
        </pc:spChg>
        <pc:spChg chg="add mod">
          <ac:chgData name="Lisa Paschedag" userId="45662fdd-358e-4914-8f49-b2a7512324b9" providerId="ADAL" clId="{E4A01740-6AB3-400D-A5A8-B6F41D593EC6}" dt="2026-02-02T14:22:31.104" v="6834" actId="2711"/>
          <ac:spMkLst>
            <pc:docMk/>
            <pc:sldMk cId="2623061651" sldId="263"/>
            <ac:spMk id="24" creationId="{B7EC1FFE-9D41-0C82-C59D-B24C53E9024C}"/>
          </ac:spMkLst>
        </pc:spChg>
      </pc:sldChg>
      <pc:sldChg chg="addSp delSp modSp mod ord">
        <pc:chgData name="Lisa Paschedag" userId="45662fdd-358e-4914-8f49-b2a7512324b9" providerId="ADAL" clId="{E4A01740-6AB3-400D-A5A8-B6F41D593EC6}" dt="2026-02-24T11:08:38.201" v="14759" actId="113"/>
        <pc:sldMkLst>
          <pc:docMk/>
          <pc:sldMk cId="644651793" sldId="266"/>
        </pc:sldMkLst>
        <pc:spChg chg="mod">
          <ac:chgData name="Lisa Paschedag" userId="45662fdd-358e-4914-8f49-b2a7512324b9" providerId="ADAL" clId="{E4A01740-6AB3-400D-A5A8-B6F41D593EC6}" dt="2026-02-24T11:08:38.201" v="14759" actId="113"/>
          <ac:spMkLst>
            <pc:docMk/>
            <pc:sldMk cId="644651793" sldId="266"/>
            <ac:spMk id="3" creationId="{8CE9AD09-EFA8-873A-4FE1-04A62FA0EA71}"/>
          </ac:spMkLst>
        </pc:spChg>
        <pc:graphicFrameChg chg="add mod modGraphic">
          <ac:chgData name="Lisa Paschedag" userId="45662fdd-358e-4914-8f49-b2a7512324b9" providerId="ADAL" clId="{E4A01740-6AB3-400D-A5A8-B6F41D593EC6}" dt="2026-02-12T13:43:01.891" v="12680" actId="12385"/>
          <ac:graphicFrameMkLst>
            <pc:docMk/>
            <pc:sldMk cId="644651793" sldId="266"/>
            <ac:graphicFrameMk id="5" creationId="{3E6D1E59-0691-6001-AD3C-11EDCC69B87C}"/>
          </ac:graphicFrameMkLst>
        </pc:graphicFrameChg>
      </pc:sldChg>
      <pc:sldChg chg="addSp delSp modSp mod">
        <pc:chgData name="Lisa Paschedag" userId="45662fdd-358e-4914-8f49-b2a7512324b9" providerId="ADAL" clId="{E4A01740-6AB3-400D-A5A8-B6F41D593EC6}" dt="2026-02-24T12:56:50.493" v="14878" actId="20577"/>
        <pc:sldMkLst>
          <pc:docMk/>
          <pc:sldMk cId="3237549120" sldId="267"/>
        </pc:sldMkLst>
        <pc:spChg chg="mod">
          <ac:chgData name="Lisa Paschedag" userId="45662fdd-358e-4914-8f49-b2a7512324b9" providerId="ADAL" clId="{E4A01740-6AB3-400D-A5A8-B6F41D593EC6}" dt="2026-02-24T12:56:50.493" v="14878" actId="20577"/>
          <ac:spMkLst>
            <pc:docMk/>
            <pc:sldMk cId="3237549120" sldId="267"/>
            <ac:spMk id="3" creationId="{ECD7E3CD-B281-F8D7-050E-510D6964021D}"/>
          </ac:spMkLst>
        </pc:spChg>
      </pc:sldChg>
      <pc:sldChg chg="modSp mod">
        <pc:chgData name="Lisa Paschedag" userId="45662fdd-358e-4914-8f49-b2a7512324b9" providerId="ADAL" clId="{E4A01740-6AB3-400D-A5A8-B6F41D593EC6}" dt="2026-02-11T14:12:16.855" v="11753" actId="1076"/>
        <pc:sldMkLst>
          <pc:docMk/>
          <pc:sldMk cId="2966924622" sldId="269"/>
        </pc:sldMkLst>
        <pc:spChg chg="mod">
          <ac:chgData name="Lisa Paschedag" userId="45662fdd-358e-4914-8f49-b2a7512324b9" providerId="ADAL" clId="{E4A01740-6AB3-400D-A5A8-B6F41D593EC6}" dt="2026-02-11T14:12:16.855" v="11753" actId="1076"/>
          <ac:spMkLst>
            <pc:docMk/>
            <pc:sldMk cId="2966924622" sldId="269"/>
            <ac:spMk id="2" creationId="{994BADBD-D5EC-1D64-EBBA-3520BEEBECF3}"/>
          </ac:spMkLst>
        </pc:spChg>
      </pc:sldChg>
      <pc:sldChg chg="addSp delSp modSp mod">
        <pc:chgData name="Lisa Paschedag" userId="45662fdd-358e-4914-8f49-b2a7512324b9" providerId="ADAL" clId="{E4A01740-6AB3-400D-A5A8-B6F41D593EC6}" dt="2026-02-09T14:49:17.143" v="8974" actId="20577"/>
        <pc:sldMkLst>
          <pc:docMk/>
          <pc:sldMk cId="467434580" sldId="273"/>
        </pc:sldMkLst>
        <pc:spChg chg="mod">
          <ac:chgData name="Lisa Paschedag" userId="45662fdd-358e-4914-8f49-b2a7512324b9" providerId="ADAL" clId="{E4A01740-6AB3-400D-A5A8-B6F41D593EC6}" dt="2026-02-02T12:24:53.479" v="5721" actId="20577"/>
          <ac:spMkLst>
            <pc:docMk/>
            <pc:sldMk cId="467434580" sldId="273"/>
            <ac:spMk id="2" creationId="{1B2B3E01-9EDD-F1CA-B2B0-81CC4DF8F800}"/>
          </ac:spMkLst>
        </pc:spChg>
        <pc:spChg chg="mod">
          <ac:chgData name="Lisa Paschedag" userId="45662fdd-358e-4914-8f49-b2a7512324b9" providerId="ADAL" clId="{E4A01740-6AB3-400D-A5A8-B6F41D593EC6}" dt="2026-02-09T14:49:17.143" v="8974" actId="20577"/>
          <ac:spMkLst>
            <pc:docMk/>
            <pc:sldMk cId="467434580" sldId="273"/>
            <ac:spMk id="3" creationId="{F31D370D-45EE-A9F2-9953-716D6CE100C5}"/>
          </ac:spMkLst>
        </pc:spChg>
        <pc:spChg chg="add mod">
          <ac:chgData name="Lisa Paschedag" userId="45662fdd-358e-4914-8f49-b2a7512324b9" providerId="ADAL" clId="{E4A01740-6AB3-400D-A5A8-B6F41D593EC6}" dt="2026-02-02T12:23:33.945" v="5715" actId="207"/>
          <ac:spMkLst>
            <pc:docMk/>
            <pc:sldMk cId="467434580" sldId="273"/>
            <ac:spMk id="8" creationId="{586E49AC-DDAB-730E-6342-0F17EE8533FA}"/>
          </ac:spMkLst>
        </pc:spChg>
      </pc:sldChg>
      <pc:sldChg chg="modSp mod">
        <pc:chgData name="Lisa Paschedag" userId="45662fdd-358e-4914-8f49-b2a7512324b9" providerId="ADAL" clId="{E4A01740-6AB3-400D-A5A8-B6F41D593EC6}" dt="2026-02-09T14:52:14.141" v="8975" actId="20577"/>
        <pc:sldMkLst>
          <pc:docMk/>
          <pc:sldMk cId="3924861140" sldId="274"/>
        </pc:sldMkLst>
        <pc:spChg chg="mod">
          <ac:chgData name="Lisa Paschedag" userId="45662fdd-358e-4914-8f49-b2a7512324b9" providerId="ADAL" clId="{E4A01740-6AB3-400D-A5A8-B6F41D593EC6}" dt="2026-02-09T14:52:14.141" v="8975" actId="20577"/>
          <ac:spMkLst>
            <pc:docMk/>
            <pc:sldMk cId="3924861140" sldId="274"/>
            <ac:spMk id="3" creationId="{E629538E-004E-CC8E-4261-A5D572194AE6}"/>
          </ac:spMkLst>
        </pc:spChg>
      </pc:sldChg>
      <pc:sldChg chg="addSp delSp modSp mod">
        <pc:chgData name="Lisa Paschedag" userId="45662fdd-358e-4914-8f49-b2a7512324b9" providerId="ADAL" clId="{E4A01740-6AB3-400D-A5A8-B6F41D593EC6}" dt="2026-02-12T13:14:04.915" v="12447" actId="20577"/>
        <pc:sldMkLst>
          <pc:docMk/>
          <pc:sldMk cId="3378794493" sldId="301"/>
        </pc:sldMkLst>
        <pc:spChg chg="mod">
          <ac:chgData name="Lisa Paschedag" userId="45662fdd-358e-4914-8f49-b2a7512324b9" providerId="ADAL" clId="{E4A01740-6AB3-400D-A5A8-B6F41D593EC6}" dt="2026-02-11T07:12:55.322" v="9992" actId="20577"/>
          <ac:spMkLst>
            <pc:docMk/>
            <pc:sldMk cId="3378794493" sldId="301"/>
            <ac:spMk id="2" creationId="{438ADECB-AF62-4901-5B1E-280A50B21076}"/>
          </ac:spMkLst>
        </pc:spChg>
        <pc:spChg chg="mod">
          <ac:chgData name="Lisa Paschedag" userId="45662fdd-358e-4914-8f49-b2a7512324b9" providerId="ADAL" clId="{E4A01740-6AB3-400D-A5A8-B6F41D593EC6}" dt="2026-02-12T13:14:04.915" v="12447" actId="20577"/>
          <ac:spMkLst>
            <pc:docMk/>
            <pc:sldMk cId="3378794493" sldId="301"/>
            <ac:spMk id="34" creationId="{C3210E95-FECB-B48D-1D18-924BE25B5B51}"/>
          </ac:spMkLst>
        </pc:spChg>
      </pc:sldChg>
      <pc:sldChg chg="addSp modSp mod">
        <pc:chgData name="Lisa Paschedag" userId="45662fdd-358e-4914-8f49-b2a7512324b9" providerId="ADAL" clId="{E4A01740-6AB3-400D-A5A8-B6F41D593EC6}" dt="2026-02-11T14:13:57.361" v="11766" actId="20577"/>
        <pc:sldMkLst>
          <pc:docMk/>
          <pc:sldMk cId="701901861" sldId="304"/>
        </pc:sldMkLst>
        <pc:spChg chg="add mod">
          <ac:chgData name="Lisa Paschedag" userId="45662fdd-358e-4914-8f49-b2a7512324b9" providerId="ADAL" clId="{E4A01740-6AB3-400D-A5A8-B6F41D593EC6}" dt="2026-02-11T14:13:57.361" v="11766" actId="20577"/>
          <ac:spMkLst>
            <pc:docMk/>
            <pc:sldMk cId="701901861" sldId="304"/>
            <ac:spMk id="4" creationId="{89FE214E-2047-5936-7CFF-88D9E36DE869}"/>
          </ac:spMkLst>
        </pc:spChg>
      </pc:sldChg>
      <pc:sldChg chg="addSp delSp modSp add mod ord">
        <pc:chgData name="Lisa Paschedag" userId="45662fdd-358e-4914-8f49-b2a7512324b9" providerId="ADAL" clId="{E4A01740-6AB3-400D-A5A8-B6F41D593EC6}" dt="2026-02-23T14:45:35.977" v="13419" actId="1076"/>
        <pc:sldMkLst>
          <pc:docMk/>
          <pc:sldMk cId="3994436877" sldId="305"/>
        </pc:sldMkLst>
        <pc:spChg chg="add mod">
          <ac:chgData name="Lisa Paschedag" userId="45662fdd-358e-4914-8f49-b2a7512324b9" providerId="ADAL" clId="{E4A01740-6AB3-400D-A5A8-B6F41D593EC6}" dt="2026-02-23T14:45:35.977" v="13419" actId="1076"/>
          <ac:spMkLst>
            <pc:docMk/>
            <pc:sldMk cId="3994436877" sldId="305"/>
            <ac:spMk id="15" creationId="{50FC501F-EE1E-7591-2F35-60657631D949}"/>
          </ac:spMkLst>
        </pc:spChg>
      </pc:sldChg>
      <pc:sldChg chg="addSp delSp modSp add mod ord">
        <pc:chgData name="Lisa Paschedag" userId="45662fdd-358e-4914-8f49-b2a7512324b9" providerId="ADAL" clId="{E4A01740-6AB3-400D-A5A8-B6F41D593EC6}" dt="2026-02-23T15:08:12.979" v="13930" actId="208"/>
        <pc:sldMkLst>
          <pc:docMk/>
          <pc:sldMk cId="3314406883" sldId="307"/>
        </pc:sldMkLst>
        <pc:spChg chg="add mod">
          <ac:chgData name="Lisa Paschedag" userId="45662fdd-358e-4914-8f49-b2a7512324b9" providerId="ADAL" clId="{E4A01740-6AB3-400D-A5A8-B6F41D593EC6}" dt="2026-02-23T15:08:08.131" v="13929" actId="208"/>
          <ac:spMkLst>
            <pc:docMk/>
            <pc:sldMk cId="3314406883" sldId="307"/>
            <ac:spMk id="8" creationId="{45B21B95-1182-3304-06EA-940A8BF0A036}"/>
          </ac:spMkLst>
        </pc:spChg>
        <pc:spChg chg="add mod">
          <ac:chgData name="Lisa Paschedag" userId="45662fdd-358e-4914-8f49-b2a7512324b9" providerId="ADAL" clId="{E4A01740-6AB3-400D-A5A8-B6F41D593EC6}" dt="2026-02-23T15:08:12.979" v="13930" actId="208"/>
          <ac:spMkLst>
            <pc:docMk/>
            <pc:sldMk cId="3314406883" sldId="307"/>
            <ac:spMk id="9" creationId="{69348459-C812-6366-DAB2-80786CCE9783}"/>
          </ac:spMkLst>
        </pc:spChg>
        <pc:spChg chg="add mod">
          <ac:chgData name="Lisa Paschedag" userId="45662fdd-358e-4914-8f49-b2a7512324b9" providerId="ADAL" clId="{E4A01740-6AB3-400D-A5A8-B6F41D593EC6}" dt="2026-02-10T09:24:20.448" v="8996" actId="1076"/>
          <ac:spMkLst>
            <pc:docMk/>
            <pc:sldMk cId="3314406883" sldId="307"/>
            <ac:spMk id="14" creationId="{E892B237-4042-BD25-EC39-29CE88E1B03D}"/>
          </ac:spMkLst>
        </pc:spChg>
        <pc:spChg chg="add mod">
          <ac:chgData name="Lisa Paschedag" userId="45662fdd-358e-4914-8f49-b2a7512324b9" providerId="ADAL" clId="{E4A01740-6AB3-400D-A5A8-B6F41D593EC6}" dt="2026-02-02T13:11:40.068" v="6200" actId="14100"/>
          <ac:spMkLst>
            <pc:docMk/>
            <pc:sldMk cId="3314406883" sldId="307"/>
            <ac:spMk id="15" creationId="{FA18D8E3-4B45-4BE3-1381-A164FFFD563E}"/>
          </ac:spMkLst>
        </pc:spChg>
        <pc:spChg chg="add mod">
          <ac:chgData name="Lisa Paschedag" userId="45662fdd-358e-4914-8f49-b2a7512324b9" providerId="ADAL" clId="{E4A01740-6AB3-400D-A5A8-B6F41D593EC6}" dt="2026-02-02T13:11:02.710" v="6197" actId="1076"/>
          <ac:spMkLst>
            <pc:docMk/>
            <pc:sldMk cId="3314406883" sldId="307"/>
            <ac:spMk id="16" creationId="{153594D9-BF7D-C827-AFBB-7A5ECCF94D0E}"/>
          </ac:spMkLst>
        </pc:spChg>
      </pc:sldChg>
      <pc:sldChg chg="addSp delSp modSp add del mod setBg">
        <pc:chgData name="Lisa Paschedag" userId="45662fdd-358e-4914-8f49-b2a7512324b9" providerId="ADAL" clId="{E4A01740-6AB3-400D-A5A8-B6F41D593EC6}" dt="2026-02-09T14:24:19.363" v="8758" actId="1076"/>
        <pc:sldMkLst>
          <pc:docMk/>
          <pc:sldMk cId="3180345690" sldId="308"/>
        </pc:sldMkLst>
        <pc:spChg chg="add mod">
          <ac:chgData name="Lisa Paschedag" userId="45662fdd-358e-4914-8f49-b2a7512324b9" providerId="ADAL" clId="{E4A01740-6AB3-400D-A5A8-B6F41D593EC6}" dt="2026-02-09T14:24:19.363" v="8758" actId="1076"/>
          <ac:spMkLst>
            <pc:docMk/>
            <pc:sldMk cId="3180345690" sldId="308"/>
            <ac:spMk id="10" creationId="{E837BC9F-C677-7743-FE2A-589F9EB8A627}"/>
          </ac:spMkLst>
        </pc:spChg>
      </pc:sldChg>
      <pc:sldChg chg="addSp delSp modSp add mod setBg addAnim delAnim">
        <pc:chgData name="Lisa Paschedag" userId="45662fdd-358e-4914-8f49-b2a7512324b9" providerId="ADAL" clId="{E4A01740-6AB3-400D-A5A8-B6F41D593EC6}" dt="2026-02-03T12:43:34.918" v="6836" actId="1076"/>
        <pc:sldMkLst>
          <pc:docMk/>
          <pc:sldMk cId="1347682464" sldId="309"/>
        </pc:sldMkLst>
        <pc:picChg chg="add mod ord">
          <ac:chgData name="Lisa Paschedag" userId="45662fdd-358e-4914-8f49-b2a7512324b9" providerId="ADAL" clId="{E4A01740-6AB3-400D-A5A8-B6F41D593EC6}" dt="2026-02-03T12:43:34.918" v="6836" actId="1076"/>
          <ac:picMkLst>
            <pc:docMk/>
            <pc:sldMk cId="1347682464" sldId="309"/>
            <ac:picMk id="17" creationId="{6994F776-3FE1-F145-CE3E-D5F9E38CD8E0}"/>
          </ac:picMkLst>
        </pc:picChg>
      </pc:sldChg>
      <pc:sldChg chg="addSp delSp modSp add mod">
        <pc:chgData name="Lisa Paschedag" userId="45662fdd-358e-4914-8f49-b2a7512324b9" providerId="ADAL" clId="{E4A01740-6AB3-400D-A5A8-B6F41D593EC6}" dt="2026-02-26T07:40:10.828" v="15343" actId="1076"/>
        <pc:sldMkLst>
          <pc:docMk/>
          <pc:sldMk cId="1393497668" sldId="310"/>
        </pc:sldMkLst>
        <pc:spChg chg="mod">
          <ac:chgData name="Lisa Paschedag" userId="45662fdd-358e-4914-8f49-b2a7512324b9" providerId="ADAL" clId="{E4A01740-6AB3-400D-A5A8-B6F41D593EC6}" dt="2026-02-02T13:17:24.206" v="6268" actId="20577"/>
          <ac:spMkLst>
            <pc:docMk/>
            <pc:sldMk cId="1393497668" sldId="310"/>
            <ac:spMk id="6" creationId="{790B32ED-0537-6622-1E7C-43CFFF42D0F0}"/>
          </ac:spMkLst>
        </pc:spChg>
        <pc:spChg chg="add mod">
          <ac:chgData name="Lisa Paschedag" userId="45662fdd-358e-4914-8f49-b2a7512324b9" providerId="ADAL" clId="{E4A01740-6AB3-400D-A5A8-B6F41D593EC6}" dt="2026-02-25T10:56:08.777" v="14968" actId="1076"/>
          <ac:spMkLst>
            <pc:docMk/>
            <pc:sldMk cId="1393497668" sldId="310"/>
            <ac:spMk id="8" creationId="{CC167248-31B2-0426-8DEA-B2D7AB8CCC65}"/>
          </ac:spMkLst>
        </pc:spChg>
        <pc:spChg chg="add del mod">
          <ac:chgData name="Lisa Paschedag" userId="45662fdd-358e-4914-8f49-b2a7512324b9" providerId="ADAL" clId="{E4A01740-6AB3-400D-A5A8-B6F41D593EC6}" dt="2026-02-26T07:40:02.587" v="15340" actId="478"/>
          <ac:spMkLst>
            <pc:docMk/>
            <pc:sldMk cId="1393497668" sldId="310"/>
            <ac:spMk id="9" creationId="{D417B73E-A43B-F6C2-95BC-414E12423A02}"/>
          </ac:spMkLst>
        </pc:spChg>
        <pc:spChg chg="add mod">
          <ac:chgData name="Lisa Paschedag" userId="45662fdd-358e-4914-8f49-b2a7512324b9" providerId="ADAL" clId="{E4A01740-6AB3-400D-A5A8-B6F41D593EC6}" dt="2026-02-25T13:18:25.239" v="14973" actId="20577"/>
          <ac:spMkLst>
            <pc:docMk/>
            <pc:sldMk cId="1393497668" sldId="310"/>
            <ac:spMk id="17" creationId="{6950A686-74FA-A1FD-4A2D-C883CFB77A46}"/>
          </ac:spMkLst>
        </pc:spChg>
        <pc:spChg chg="add mod">
          <ac:chgData name="Lisa Paschedag" userId="45662fdd-358e-4914-8f49-b2a7512324b9" providerId="ADAL" clId="{E4A01740-6AB3-400D-A5A8-B6F41D593EC6}" dt="2026-02-26T07:40:08.474" v="15342" actId="1076"/>
          <ac:spMkLst>
            <pc:docMk/>
            <pc:sldMk cId="1393497668" sldId="310"/>
            <ac:spMk id="18" creationId="{A6C1267B-B560-DC1D-4AD4-2C6FF0D60D5E}"/>
          </ac:spMkLst>
        </pc:spChg>
        <pc:spChg chg="add mod">
          <ac:chgData name="Lisa Paschedag" userId="45662fdd-358e-4914-8f49-b2a7512324b9" providerId="ADAL" clId="{E4A01740-6AB3-400D-A5A8-B6F41D593EC6}" dt="2026-02-26T07:40:10.828" v="15343" actId="1076"/>
          <ac:spMkLst>
            <pc:docMk/>
            <pc:sldMk cId="1393497668" sldId="310"/>
            <ac:spMk id="19" creationId="{8874D8D5-E421-42E3-7015-C586996A92BE}"/>
          </ac:spMkLst>
        </pc:spChg>
        <pc:spChg chg="add mod">
          <ac:chgData name="Lisa Paschedag" userId="45662fdd-358e-4914-8f49-b2a7512324b9" providerId="ADAL" clId="{E4A01740-6AB3-400D-A5A8-B6F41D593EC6}" dt="2026-02-23T15:09:10.073" v="13936" actId="207"/>
          <ac:spMkLst>
            <pc:docMk/>
            <pc:sldMk cId="1393497668" sldId="310"/>
            <ac:spMk id="22" creationId="{052FEC1F-CE85-5EB8-23AE-1CEBB5951145}"/>
          </ac:spMkLst>
        </pc:spChg>
        <pc:spChg chg="add mod">
          <ac:chgData name="Lisa Paschedag" userId="45662fdd-358e-4914-8f49-b2a7512324b9" providerId="ADAL" clId="{E4A01740-6AB3-400D-A5A8-B6F41D593EC6}" dt="2026-02-23T15:08:41.520" v="13933" actId="208"/>
          <ac:spMkLst>
            <pc:docMk/>
            <pc:sldMk cId="1393497668" sldId="310"/>
            <ac:spMk id="23" creationId="{AC6F46F5-78B4-9E14-C8EB-276F7C366FC0}"/>
          </ac:spMkLst>
        </pc:spChg>
        <pc:spChg chg="add mod">
          <ac:chgData name="Lisa Paschedag" userId="45662fdd-358e-4914-8f49-b2a7512324b9" providerId="ADAL" clId="{E4A01740-6AB3-400D-A5A8-B6F41D593EC6}" dt="2026-02-23T15:08:46.054" v="13934" actId="208"/>
          <ac:spMkLst>
            <pc:docMk/>
            <pc:sldMk cId="1393497668" sldId="310"/>
            <ac:spMk id="25" creationId="{50D577CF-7302-188E-8DDC-31EAF97E0602}"/>
          </ac:spMkLst>
        </pc:spChg>
        <pc:spChg chg="add mod">
          <ac:chgData name="Lisa Paschedag" userId="45662fdd-358e-4914-8f49-b2a7512324b9" providerId="ADAL" clId="{E4A01740-6AB3-400D-A5A8-B6F41D593EC6}" dt="2026-02-02T13:23:30.848" v="6278" actId="1076"/>
          <ac:spMkLst>
            <pc:docMk/>
            <pc:sldMk cId="1393497668" sldId="310"/>
            <ac:spMk id="26" creationId="{EFB9DDC2-D002-8A9D-8E13-C79E92B7C1A3}"/>
          </ac:spMkLst>
        </pc:spChg>
        <pc:spChg chg="add mod">
          <ac:chgData name="Lisa Paschedag" userId="45662fdd-358e-4914-8f49-b2a7512324b9" providerId="ADAL" clId="{E4A01740-6AB3-400D-A5A8-B6F41D593EC6}" dt="2026-02-23T15:08:51.280" v="13935" actId="208"/>
          <ac:spMkLst>
            <pc:docMk/>
            <pc:sldMk cId="1393497668" sldId="310"/>
            <ac:spMk id="27" creationId="{5CCC5996-5C26-F3A8-1815-DA1F5D2510D9}"/>
          </ac:spMkLst>
        </pc:spChg>
        <pc:spChg chg="add mod">
          <ac:chgData name="Lisa Paschedag" userId="45662fdd-358e-4914-8f49-b2a7512324b9" providerId="ADAL" clId="{E4A01740-6AB3-400D-A5A8-B6F41D593EC6}" dt="2026-02-02T13:25:40.584" v="6289" actId="1076"/>
          <ac:spMkLst>
            <pc:docMk/>
            <pc:sldMk cId="1393497668" sldId="310"/>
            <ac:spMk id="28" creationId="{120A6F59-D910-9447-B508-0502C0713172}"/>
          </ac:spMkLst>
        </pc:spChg>
        <pc:cxnChg chg="add del mod">
          <ac:chgData name="Lisa Paschedag" userId="45662fdd-358e-4914-8f49-b2a7512324b9" providerId="ADAL" clId="{E4A01740-6AB3-400D-A5A8-B6F41D593EC6}" dt="2026-02-26T07:40:03.682" v="15341" actId="478"/>
          <ac:cxnSpMkLst>
            <pc:docMk/>
            <pc:sldMk cId="1393497668" sldId="310"/>
            <ac:cxnSpMk id="12" creationId="{8A961319-7411-0402-2219-FF129A2EE8B1}"/>
          </ac:cxnSpMkLst>
        </pc:cxnChg>
      </pc:sldChg>
      <pc:sldChg chg="addSp delSp modSp add mod ord">
        <pc:chgData name="Lisa Paschedag" userId="45662fdd-358e-4914-8f49-b2a7512324b9" providerId="ADAL" clId="{E4A01740-6AB3-400D-A5A8-B6F41D593EC6}" dt="2026-02-23T15:09:51.380" v="13945" actId="208"/>
        <pc:sldMkLst>
          <pc:docMk/>
          <pc:sldMk cId="110176576" sldId="311"/>
        </pc:sldMkLst>
        <pc:spChg chg="add mod">
          <ac:chgData name="Lisa Paschedag" userId="45662fdd-358e-4914-8f49-b2a7512324b9" providerId="ADAL" clId="{E4A01740-6AB3-400D-A5A8-B6F41D593EC6}" dt="2026-02-23T15:09:40.848" v="13944" actId="208"/>
          <ac:spMkLst>
            <pc:docMk/>
            <pc:sldMk cId="110176576" sldId="311"/>
            <ac:spMk id="5" creationId="{D97AE50D-5A68-0A08-FED5-657268DB5DA0}"/>
          </ac:spMkLst>
        </pc:spChg>
        <pc:spChg chg="add mod">
          <ac:chgData name="Lisa Paschedag" userId="45662fdd-358e-4914-8f49-b2a7512324b9" providerId="ADAL" clId="{E4A01740-6AB3-400D-A5A8-B6F41D593EC6}" dt="2026-02-12T15:07:25.623" v="13170" actId="1036"/>
          <ac:spMkLst>
            <pc:docMk/>
            <pc:sldMk cId="110176576" sldId="311"/>
            <ac:spMk id="7" creationId="{F2734C55-B6A3-2EA1-2A20-177B482B059B}"/>
          </ac:spMkLst>
        </pc:spChg>
        <pc:spChg chg="add mod">
          <ac:chgData name="Lisa Paschedag" userId="45662fdd-358e-4914-8f49-b2a7512324b9" providerId="ADAL" clId="{E4A01740-6AB3-400D-A5A8-B6F41D593EC6}" dt="2026-02-11T16:07:39.348" v="12032" actId="1076"/>
          <ac:spMkLst>
            <pc:docMk/>
            <pc:sldMk cId="110176576" sldId="311"/>
            <ac:spMk id="9" creationId="{109E1847-C98B-03BC-E0ED-9B6AB92C27CD}"/>
          </ac:spMkLst>
        </pc:spChg>
        <pc:spChg chg="add mod">
          <ac:chgData name="Lisa Paschedag" userId="45662fdd-358e-4914-8f49-b2a7512324b9" providerId="ADAL" clId="{E4A01740-6AB3-400D-A5A8-B6F41D593EC6}" dt="2026-02-23T15:09:51.380" v="13945" actId="208"/>
          <ac:spMkLst>
            <pc:docMk/>
            <pc:sldMk cId="110176576" sldId="311"/>
            <ac:spMk id="10" creationId="{31E4F203-103E-0426-73F7-7EC00576A2CB}"/>
          </ac:spMkLst>
        </pc:spChg>
        <pc:spChg chg="add mod">
          <ac:chgData name="Lisa Paschedag" userId="45662fdd-358e-4914-8f49-b2a7512324b9" providerId="ADAL" clId="{E4A01740-6AB3-400D-A5A8-B6F41D593EC6}" dt="2026-02-10T09:25:56.211" v="9018" actId="1076"/>
          <ac:spMkLst>
            <pc:docMk/>
            <pc:sldMk cId="110176576" sldId="311"/>
            <ac:spMk id="13" creationId="{5039CBD1-CD2A-79E7-D784-0E1961F5B708}"/>
          </ac:spMkLst>
        </pc:spChg>
        <pc:spChg chg="add mod">
          <ac:chgData name="Lisa Paschedag" userId="45662fdd-358e-4914-8f49-b2a7512324b9" providerId="ADAL" clId="{E4A01740-6AB3-400D-A5A8-B6F41D593EC6}" dt="2026-02-10T09:25:59.598" v="9019" actId="1076"/>
          <ac:spMkLst>
            <pc:docMk/>
            <pc:sldMk cId="110176576" sldId="311"/>
            <ac:spMk id="14" creationId="{6E7F5768-5294-0EF8-175C-90EF3F63A838}"/>
          </ac:spMkLst>
        </pc:spChg>
        <pc:spChg chg="add mod">
          <ac:chgData name="Lisa Paschedag" userId="45662fdd-358e-4914-8f49-b2a7512324b9" providerId="ADAL" clId="{E4A01740-6AB3-400D-A5A8-B6F41D593EC6}" dt="2026-02-10T09:26:04.777" v="9041" actId="1036"/>
          <ac:spMkLst>
            <pc:docMk/>
            <pc:sldMk cId="110176576" sldId="311"/>
            <ac:spMk id="15" creationId="{72F3B91F-07B5-9328-C00A-4B01C0E9FFD7}"/>
          </ac:spMkLst>
        </pc:spChg>
        <pc:spChg chg="add mod">
          <ac:chgData name="Lisa Paschedag" userId="45662fdd-358e-4914-8f49-b2a7512324b9" providerId="ADAL" clId="{E4A01740-6AB3-400D-A5A8-B6F41D593EC6}" dt="2026-02-11T16:08:01.748" v="12036" actId="1076"/>
          <ac:spMkLst>
            <pc:docMk/>
            <pc:sldMk cId="110176576" sldId="311"/>
            <ac:spMk id="16" creationId="{43C258BF-FDCA-E897-CF7D-005463D5AF2A}"/>
          </ac:spMkLst>
        </pc:spChg>
        <pc:spChg chg="add mod">
          <ac:chgData name="Lisa Paschedag" userId="45662fdd-358e-4914-8f49-b2a7512324b9" providerId="ADAL" clId="{E4A01740-6AB3-400D-A5A8-B6F41D593EC6}" dt="2026-02-11T16:10:29.031" v="12061" actId="1076"/>
          <ac:spMkLst>
            <pc:docMk/>
            <pc:sldMk cId="110176576" sldId="311"/>
            <ac:spMk id="17" creationId="{AE5C6217-F306-C4E4-31A7-21B86FE27C02}"/>
          </ac:spMkLst>
        </pc:spChg>
        <pc:spChg chg="add mod">
          <ac:chgData name="Lisa Paschedag" userId="45662fdd-358e-4914-8f49-b2a7512324b9" providerId="ADAL" clId="{E4A01740-6AB3-400D-A5A8-B6F41D593EC6}" dt="2026-02-11T16:07:56.124" v="12034" actId="1076"/>
          <ac:spMkLst>
            <pc:docMk/>
            <pc:sldMk cId="110176576" sldId="311"/>
            <ac:spMk id="18" creationId="{BE2B57A6-E52B-40AE-8D8D-2F3E1A1C6D49}"/>
          </ac:spMkLst>
        </pc:spChg>
        <pc:spChg chg="add mod">
          <ac:chgData name="Lisa Paschedag" userId="45662fdd-358e-4914-8f49-b2a7512324b9" providerId="ADAL" clId="{E4A01740-6AB3-400D-A5A8-B6F41D593EC6}" dt="2026-02-11T16:03:22.224" v="12006" actId="1035"/>
          <ac:spMkLst>
            <pc:docMk/>
            <pc:sldMk cId="110176576" sldId="311"/>
            <ac:spMk id="20" creationId="{496FC036-AF43-E1D3-AB55-EE51299D2B58}"/>
          </ac:spMkLst>
        </pc:spChg>
      </pc:sldChg>
      <pc:sldChg chg="addSp delSp modSp add mod ord">
        <pc:chgData name="Lisa Paschedag" userId="45662fdd-358e-4914-8f49-b2a7512324b9" providerId="ADAL" clId="{E4A01740-6AB3-400D-A5A8-B6F41D593EC6}" dt="2026-02-23T15:30:10.721" v="13979" actId="1076"/>
        <pc:sldMkLst>
          <pc:docMk/>
          <pc:sldMk cId="66101509" sldId="312"/>
        </pc:sldMkLst>
        <pc:spChg chg="add mod">
          <ac:chgData name="Lisa Paschedag" userId="45662fdd-358e-4914-8f49-b2a7512324b9" providerId="ADAL" clId="{E4A01740-6AB3-400D-A5A8-B6F41D593EC6}" dt="2026-02-02T13:58:03.860" v="6732" actId="1036"/>
          <ac:spMkLst>
            <pc:docMk/>
            <pc:sldMk cId="66101509" sldId="312"/>
            <ac:spMk id="7" creationId="{3FA164AC-0B1F-B1F7-CBFF-02F48517207F}"/>
          </ac:spMkLst>
        </pc:spChg>
        <pc:spChg chg="add mod">
          <ac:chgData name="Lisa Paschedag" userId="45662fdd-358e-4914-8f49-b2a7512324b9" providerId="ADAL" clId="{E4A01740-6AB3-400D-A5A8-B6F41D593EC6}" dt="2026-02-10T10:22:52.352" v="9354" actId="14100"/>
          <ac:spMkLst>
            <pc:docMk/>
            <pc:sldMk cId="66101509" sldId="312"/>
            <ac:spMk id="10" creationId="{CA516BF4-E384-59F0-83AB-2DF17665D105}"/>
          </ac:spMkLst>
        </pc:spChg>
        <pc:spChg chg="add mod">
          <ac:chgData name="Lisa Paschedag" userId="45662fdd-358e-4914-8f49-b2a7512324b9" providerId="ADAL" clId="{E4A01740-6AB3-400D-A5A8-B6F41D593EC6}" dt="2026-02-23T15:30:10.721" v="13979" actId="1076"/>
          <ac:spMkLst>
            <pc:docMk/>
            <pc:sldMk cId="66101509" sldId="312"/>
            <ac:spMk id="26" creationId="{8E4157EA-1D33-21C7-1436-C3669D60E87F}"/>
          </ac:spMkLst>
        </pc:spChg>
        <pc:spChg chg="add mod">
          <ac:chgData name="Lisa Paschedag" userId="45662fdd-358e-4914-8f49-b2a7512324b9" providerId="ADAL" clId="{E4A01740-6AB3-400D-A5A8-B6F41D593EC6}" dt="2026-02-12T14:12:59.065" v="13117" actId="14100"/>
          <ac:spMkLst>
            <pc:docMk/>
            <pc:sldMk cId="66101509" sldId="312"/>
            <ac:spMk id="27" creationId="{F892BB42-84A1-9137-3C7B-B8CC909474A8}"/>
          </ac:spMkLst>
        </pc:spChg>
        <pc:spChg chg="add mod">
          <ac:chgData name="Lisa Paschedag" userId="45662fdd-358e-4914-8f49-b2a7512324b9" providerId="ADAL" clId="{E4A01740-6AB3-400D-A5A8-B6F41D593EC6}" dt="2026-02-12T14:13:17.761" v="13121" actId="14100"/>
          <ac:spMkLst>
            <pc:docMk/>
            <pc:sldMk cId="66101509" sldId="312"/>
            <ac:spMk id="28" creationId="{8FCF891F-D76D-904F-AE0F-8749E88BE57C}"/>
          </ac:spMkLst>
        </pc:spChg>
        <pc:spChg chg="add mod">
          <ac:chgData name="Lisa Paschedag" userId="45662fdd-358e-4914-8f49-b2a7512324b9" providerId="ADAL" clId="{E4A01740-6AB3-400D-A5A8-B6F41D593EC6}" dt="2026-02-02T12:30:35.530" v="5791" actId="20577"/>
          <ac:spMkLst>
            <pc:docMk/>
            <pc:sldMk cId="66101509" sldId="312"/>
            <ac:spMk id="32" creationId="{1AFA5B34-164D-2002-B49A-B513700FD0E9}"/>
          </ac:spMkLst>
        </pc:spChg>
        <pc:spChg chg="add mod">
          <ac:chgData name="Lisa Paschedag" userId="45662fdd-358e-4914-8f49-b2a7512324b9" providerId="ADAL" clId="{E4A01740-6AB3-400D-A5A8-B6F41D593EC6}" dt="2026-02-11T09:45:05.894" v="10071" actId="20577"/>
          <ac:spMkLst>
            <pc:docMk/>
            <pc:sldMk cId="66101509" sldId="312"/>
            <ac:spMk id="33" creationId="{EAF0E266-0D7A-3D2C-0FF4-2BED570ABEBD}"/>
          </ac:spMkLst>
        </pc:spChg>
        <pc:picChg chg="add mod">
          <ac:chgData name="Lisa Paschedag" userId="45662fdd-358e-4914-8f49-b2a7512324b9" providerId="ADAL" clId="{E4A01740-6AB3-400D-A5A8-B6F41D593EC6}" dt="2026-02-11T09:45:07.909" v="10072" actId="1076"/>
          <ac:picMkLst>
            <pc:docMk/>
            <pc:sldMk cId="66101509" sldId="312"/>
            <ac:picMk id="5" creationId="{3A09881B-66A4-6293-641F-C855BC8C5976}"/>
          </ac:picMkLst>
        </pc:picChg>
      </pc:sldChg>
      <pc:sldChg chg="addSp delSp modSp add mod ord">
        <pc:chgData name="Lisa Paschedag" userId="45662fdd-358e-4914-8f49-b2a7512324b9" providerId="ADAL" clId="{E4A01740-6AB3-400D-A5A8-B6F41D593EC6}" dt="2026-02-24T11:14:09.058" v="14828" actId="1036"/>
        <pc:sldMkLst>
          <pc:docMk/>
          <pc:sldMk cId="4055294935" sldId="313"/>
        </pc:sldMkLst>
        <pc:spChg chg="add mod">
          <ac:chgData name="Lisa Paschedag" userId="45662fdd-358e-4914-8f49-b2a7512324b9" providerId="ADAL" clId="{E4A01740-6AB3-400D-A5A8-B6F41D593EC6}" dt="2026-02-24T11:06:52.571" v="14743" actId="14100"/>
          <ac:spMkLst>
            <pc:docMk/>
            <pc:sldMk cId="4055294935" sldId="313"/>
            <ac:spMk id="7" creationId="{0169D612-AB63-8AE4-4F2A-BF554B9FC1AD}"/>
          </ac:spMkLst>
        </pc:spChg>
        <pc:spChg chg="add mod">
          <ac:chgData name="Lisa Paschedag" userId="45662fdd-358e-4914-8f49-b2a7512324b9" providerId="ADAL" clId="{E4A01740-6AB3-400D-A5A8-B6F41D593EC6}" dt="2026-02-24T11:14:09.058" v="14828" actId="1036"/>
          <ac:spMkLst>
            <pc:docMk/>
            <pc:sldMk cId="4055294935" sldId="313"/>
            <ac:spMk id="8" creationId="{5941C549-4DD8-CB21-B735-5992B9EE8800}"/>
          </ac:spMkLst>
        </pc:spChg>
        <pc:spChg chg="add mod">
          <ac:chgData name="Lisa Paschedag" userId="45662fdd-358e-4914-8f49-b2a7512324b9" providerId="ADAL" clId="{E4A01740-6AB3-400D-A5A8-B6F41D593EC6}" dt="2026-02-23T15:51:44.623" v="14117"/>
          <ac:spMkLst>
            <pc:docMk/>
            <pc:sldMk cId="4055294935" sldId="313"/>
            <ac:spMk id="10" creationId="{0A8D1E51-8836-10B4-8F7A-1CD335883039}"/>
          </ac:spMkLst>
        </pc:spChg>
        <pc:spChg chg="mod">
          <ac:chgData name="Lisa Paschedag" userId="45662fdd-358e-4914-8f49-b2a7512324b9" providerId="ADAL" clId="{E4A01740-6AB3-400D-A5A8-B6F41D593EC6}" dt="2026-02-24T07:08:28.337" v="14283" actId="1037"/>
          <ac:spMkLst>
            <pc:docMk/>
            <pc:sldMk cId="4055294935" sldId="313"/>
            <ac:spMk id="12" creationId="{8EC9257F-0F31-E3BD-35C9-6E8D0E983F13}"/>
          </ac:spMkLst>
        </pc:spChg>
        <pc:spChg chg="mod">
          <ac:chgData name="Lisa Paschedag" userId="45662fdd-358e-4914-8f49-b2a7512324b9" providerId="ADAL" clId="{E4A01740-6AB3-400D-A5A8-B6F41D593EC6}" dt="2026-02-10T12:42:46.467" v="9503" actId="1036"/>
          <ac:spMkLst>
            <pc:docMk/>
            <pc:sldMk cId="4055294935" sldId="313"/>
            <ac:spMk id="14" creationId="{2F28B9A4-8C5F-E786-F65E-3A1FC48C212A}"/>
          </ac:spMkLst>
        </pc:spChg>
        <pc:spChg chg="mod">
          <ac:chgData name="Lisa Paschedag" userId="45662fdd-358e-4914-8f49-b2a7512324b9" providerId="ADAL" clId="{E4A01740-6AB3-400D-A5A8-B6F41D593EC6}" dt="2026-02-10T12:42:35.008" v="9470" actId="1035"/>
          <ac:spMkLst>
            <pc:docMk/>
            <pc:sldMk cId="4055294935" sldId="313"/>
            <ac:spMk id="15" creationId="{76EDC20F-C8C5-13EF-12F5-E973174BFFB6}"/>
          </ac:spMkLst>
        </pc:spChg>
        <pc:spChg chg="mod">
          <ac:chgData name="Lisa Paschedag" userId="45662fdd-358e-4914-8f49-b2a7512324b9" providerId="ADAL" clId="{E4A01740-6AB3-400D-A5A8-B6F41D593EC6}" dt="2026-02-10T12:42:29.915" v="9428" actId="1036"/>
          <ac:spMkLst>
            <pc:docMk/>
            <pc:sldMk cId="4055294935" sldId="313"/>
            <ac:spMk id="17" creationId="{0A648B91-AC2E-0B2F-6A31-4FDD2902D298}"/>
          </ac:spMkLst>
        </pc:spChg>
        <pc:spChg chg="mod">
          <ac:chgData name="Lisa Paschedag" userId="45662fdd-358e-4914-8f49-b2a7512324b9" providerId="ADAL" clId="{E4A01740-6AB3-400D-A5A8-B6F41D593EC6}" dt="2026-02-23T15:51:17.028" v="14082" actId="1035"/>
          <ac:spMkLst>
            <pc:docMk/>
            <pc:sldMk cId="4055294935" sldId="313"/>
            <ac:spMk id="20" creationId="{8F51C732-63C6-0ECC-8F2A-8E67E2C335B7}"/>
          </ac:spMkLst>
        </pc:spChg>
        <pc:spChg chg="mod">
          <ac:chgData name="Lisa Paschedag" userId="45662fdd-358e-4914-8f49-b2a7512324b9" providerId="ADAL" clId="{E4A01740-6AB3-400D-A5A8-B6F41D593EC6}" dt="2026-02-24T10:59:54.996" v="14605" actId="20577"/>
          <ac:spMkLst>
            <pc:docMk/>
            <pc:sldMk cId="4055294935" sldId="313"/>
            <ac:spMk id="21" creationId="{1FCA475D-C7B7-EF9E-3EBF-52731096BF36}"/>
          </ac:spMkLst>
        </pc:spChg>
        <pc:spChg chg="mod">
          <ac:chgData name="Lisa Paschedag" userId="45662fdd-358e-4914-8f49-b2a7512324b9" providerId="ADAL" clId="{E4A01740-6AB3-400D-A5A8-B6F41D593EC6}" dt="2026-02-24T11:06:39.238" v="14741" actId="14100"/>
          <ac:spMkLst>
            <pc:docMk/>
            <pc:sldMk cId="4055294935" sldId="313"/>
            <ac:spMk id="22" creationId="{3B2544D3-F2BD-BC50-6350-C7F33BED0057}"/>
          </ac:spMkLst>
        </pc:spChg>
        <pc:spChg chg="mod">
          <ac:chgData name="Lisa Paschedag" userId="45662fdd-358e-4914-8f49-b2a7512324b9" providerId="ADAL" clId="{E4A01740-6AB3-400D-A5A8-B6F41D593EC6}" dt="2026-02-23T15:51:04.333" v="14068" actId="14100"/>
          <ac:spMkLst>
            <pc:docMk/>
            <pc:sldMk cId="4055294935" sldId="313"/>
            <ac:spMk id="23" creationId="{EA99CC13-9425-7204-A474-01A18240A77D}"/>
          </ac:spMkLst>
        </pc:spChg>
        <pc:spChg chg="mod">
          <ac:chgData name="Lisa Paschedag" userId="45662fdd-358e-4914-8f49-b2a7512324b9" providerId="ADAL" clId="{E4A01740-6AB3-400D-A5A8-B6F41D593EC6}" dt="2026-02-10T12:42:51.372" v="9527" actId="1036"/>
          <ac:spMkLst>
            <pc:docMk/>
            <pc:sldMk cId="4055294935" sldId="313"/>
            <ac:spMk id="24" creationId="{2D04B721-CB9E-3F4B-E65C-273196228C78}"/>
          </ac:spMkLst>
        </pc:spChg>
        <pc:spChg chg="mod">
          <ac:chgData name="Lisa Paschedag" userId="45662fdd-358e-4914-8f49-b2a7512324b9" providerId="ADAL" clId="{E4A01740-6AB3-400D-A5A8-B6F41D593EC6}" dt="2026-02-24T11:14:05.735" v="14807" actId="1036"/>
          <ac:spMkLst>
            <pc:docMk/>
            <pc:sldMk cId="4055294935" sldId="313"/>
            <ac:spMk id="25" creationId="{E6C2EB8F-5EB2-CF00-CBC7-05EE8733E93B}"/>
          </ac:spMkLst>
        </pc:spChg>
        <pc:spChg chg="add mod">
          <ac:chgData name="Lisa Paschedag" userId="45662fdd-358e-4914-8f49-b2a7512324b9" providerId="ADAL" clId="{E4A01740-6AB3-400D-A5A8-B6F41D593EC6}" dt="2026-02-02T12:46:48.309" v="5846" actId="1076"/>
          <ac:spMkLst>
            <pc:docMk/>
            <pc:sldMk cId="4055294935" sldId="313"/>
            <ac:spMk id="26" creationId="{409B715A-CB1E-9AED-558D-B7752C046A31}"/>
          </ac:spMkLst>
        </pc:spChg>
        <pc:spChg chg="mod">
          <ac:chgData name="Lisa Paschedag" userId="45662fdd-358e-4914-8f49-b2a7512324b9" providerId="ADAL" clId="{E4A01740-6AB3-400D-A5A8-B6F41D593EC6}" dt="2026-02-23T15:51:30.531" v="14115" actId="1076"/>
          <ac:spMkLst>
            <pc:docMk/>
            <pc:sldMk cId="4055294935" sldId="313"/>
            <ac:spMk id="28" creationId="{67941DDA-C370-E5CA-4A74-5A2D1140EE41}"/>
          </ac:spMkLst>
        </pc:spChg>
        <pc:spChg chg="mod">
          <ac:chgData name="Lisa Paschedag" userId="45662fdd-358e-4914-8f49-b2a7512324b9" providerId="ADAL" clId="{E4A01740-6AB3-400D-A5A8-B6F41D593EC6}" dt="2026-02-23T15:51:27.966" v="14114" actId="1076"/>
          <ac:spMkLst>
            <pc:docMk/>
            <pc:sldMk cId="4055294935" sldId="313"/>
            <ac:spMk id="29" creationId="{0AB2DEA6-6E1E-05D3-1C7E-8A0AA26C6615}"/>
          </ac:spMkLst>
        </pc:spChg>
        <pc:spChg chg="mod">
          <ac:chgData name="Lisa Paschedag" userId="45662fdd-358e-4914-8f49-b2a7512324b9" providerId="ADAL" clId="{E4A01740-6AB3-400D-A5A8-B6F41D593EC6}" dt="2026-02-23T15:51:23.168" v="14113" actId="1035"/>
          <ac:spMkLst>
            <pc:docMk/>
            <pc:sldMk cId="4055294935" sldId="313"/>
            <ac:spMk id="30" creationId="{4796B783-B3EB-8736-BD02-9781CC53E7A6}"/>
          </ac:spMkLst>
        </pc:spChg>
      </pc:sldChg>
      <pc:sldChg chg="addSp delSp modSp add mod">
        <pc:chgData name="Lisa Paschedag" userId="45662fdd-358e-4914-8f49-b2a7512324b9" providerId="ADAL" clId="{E4A01740-6AB3-400D-A5A8-B6F41D593EC6}" dt="2026-02-11T13:52:02.785" v="11235" actId="1036"/>
        <pc:sldMkLst>
          <pc:docMk/>
          <pc:sldMk cId="2066382488" sldId="314"/>
        </pc:sldMkLst>
        <pc:spChg chg="add mod">
          <ac:chgData name="Lisa Paschedag" userId="45662fdd-358e-4914-8f49-b2a7512324b9" providerId="ADAL" clId="{E4A01740-6AB3-400D-A5A8-B6F41D593EC6}" dt="2026-02-09T14:36:18.186" v="8950" actId="20577"/>
          <ac:spMkLst>
            <pc:docMk/>
            <pc:sldMk cId="2066382488" sldId="314"/>
            <ac:spMk id="12" creationId="{ADEFFF85-BA70-2742-3871-A22809BB754F}"/>
          </ac:spMkLst>
        </pc:spChg>
        <pc:spChg chg="add mod">
          <ac:chgData name="Lisa Paschedag" userId="45662fdd-358e-4914-8f49-b2a7512324b9" providerId="ADAL" clId="{E4A01740-6AB3-400D-A5A8-B6F41D593EC6}" dt="2026-02-09T14:36:21.718" v="8951" actId="1076"/>
          <ac:spMkLst>
            <pc:docMk/>
            <pc:sldMk cId="2066382488" sldId="314"/>
            <ac:spMk id="13" creationId="{7ED1AC48-1507-EC98-5AD8-1F27C2922958}"/>
          </ac:spMkLst>
        </pc:spChg>
        <pc:spChg chg="add mod">
          <ac:chgData name="Lisa Paschedag" userId="45662fdd-358e-4914-8f49-b2a7512324b9" providerId="ADAL" clId="{E4A01740-6AB3-400D-A5A8-B6F41D593EC6}" dt="2026-02-11T13:51:58.783" v="11232" actId="1076"/>
          <ac:spMkLst>
            <pc:docMk/>
            <pc:sldMk cId="2066382488" sldId="314"/>
            <ac:spMk id="14" creationId="{80F04D6A-E4E1-556C-885D-450C0BCB398A}"/>
          </ac:spMkLst>
        </pc:spChg>
        <pc:spChg chg="add mod">
          <ac:chgData name="Lisa Paschedag" userId="45662fdd-358e-4914-8f49-b2a7512324b9" providerId="ADAL" clId="{E4A01740-6AB3-400D-A5A8-B6F41D593EC6}" dt="2026-02-09T14:35:39.584" v="8915" actId="1038"/>
          <ac:spMkLst>
            <pc:docMk/>
            <pc:sldMk cId="2066382488" sldId="314"/>
            <ac:spMk id="15" creationId="{9EEE18E6-1A43-E6EF-319E-505B865AED4C}"/>
          </ac:spMkLst>
        </pc:spChg>
        <pc:spChg chg="add mod">
          <ac:chgData name="Lisa Paschedag" userId="45662fdd-358e-4914-8f49-b2a7512324b9" providerId="ADAL" clId="{E4A01740-6AB3-400D-A5A8-B6F41D593EC6}" dt="2026-02-11T13:52:02.785" v="11235" actId="1036"/>
          <ac:spMkLst>
            <pc:docMk/>
            <pc:sldMk cId="2066382488" sldId="314"/>
            <ac:spMk id="16" creationId="{3C7C329A-F719-D7FE-D42E-E0DC4C656F1B}"/>
          </ac:spMkLst>
        </pc:spChg>
        <pc:spChg chg="add mod">
          <ac:chgData name="Lisa Paschedag" userId="45662fdd-358e-4914-8f49-b2a7512324b9" providerId="ADAL" clId="{E4A01740-6AB3-400D-A5A8-B6F41D593EC6}" dt="2026-02-09T14:36:29.478" v="8972" actId="1035"/>
          <ac:spMkLst>
            <pc:docMk/>
            <pc:sldMk cId="2066382488" sldId="314"/>
            <ac:spMk id="17" creationId="{6FB8B263-E849-06E0-9282-01B47C7287C0}"/>
          </ac:spMkLst>
        </pc:spChg>
      </pc:sldChg>
      <pc:sldChg chg="modSp add mod">
        <pc:chgData name="Lisa Paschedag" userId="45662fdd-358e-4914-8f49-b2a7512324b9" providerId="ADAL" clId="{E4A01740-6AB3-400D-A5A8-B6F41D593EC6}" dt="2026-02-09T14:58:56.165" v="8991" actId="20577"/>
        <pc:sldMkLst>
          <pc:docMk/>
          <pc:sldMk cId="2062630058" sldId="316"/>
        </pc:sldMkLst>
        <pc:spChg chg="mod">
          <ac:chgData name="Lisa Paschedag" userId="45662fdd-358e-4914-8f49-b2a7512324b9" providerId="ADAL" clId="{E4A01740-6AB3-400D-A5A8-B6F41D593EC6}" dt="2026-02-09T14:58:56.165" v="8991" actId="20577"/>
          <ac:spMkLst>
            <pc:docMk/>
            <pc:sldMk cId="2062630058" sldId="316"/>
            <ac:spMk id="3" creationId="{0920386C-5D54-A38F-7812-6EB6A275299C}"/>
          </ac:spMkLst>
        </pc:spChg>
      </pc:sldChg>
      <pc:sldChg chg="addSp delSp modSp add mod modCm">
        <pc:chgData name="Lisa Paschedag" userId="45662fdd-358e-4914-8f49-b2a7512324b9" providerId="ADAL" clId="{E4A01740-6AB3-400D-A5A8-B6F41D593EC6}" dt="2026-02-23T14:46:37.310" v="13444" actId="14100"/>
        <pc:sldMkLst>
          <pc:docMk/>
          <pc:sldMk cId="307635140" sldId="317"/>
        </pc:sldMkLst>
        <pc:spChg chg="mod">
          <ac:chgData name="Lisa Paschedag" userId="45662fdd-358e-4914-8f49-b2a7512324b9" providerId="ADAL" clId="{E4A01740-6AB3-400D-A5A8-B6F41D593EC6}" dt="2026-02-02T13:08:24.627" v="6184" actId="20577"/>
          <ac:spMkLst>
            <pc:docMk/>
            <pc:sldMk cId="307635140" sldId="317"/>
            <ac:spMk id="2" creationId="{AE979C5B-3265-FBCB-02FC-735843453B7B}"/>
          </ac:spMkLst>
        </pc:spChg>
        <pc:spChg chg="add mod">
          <ac:chgData name="Lisa Paschedag" userId="45662fdd-358e-4914-8f49-b2a7512324b9" providerId="ADAL" clId="{E4A01740-6AB3-400D-A5A8-B6F41D593EC6}" dt="2026-02-10T12:45:48.020" v="9560" actId="1076"/>
          <ac:spMkLst>
            <pc:docMk/>
            <pc:sldMk cId="307635140" sldId="317"/>
            <ac:spMk id="5" creationId="{945B6697-DF4A-1117-2E1C-B9AE2A4FA979}"/>
          </ac:spMkLst>
        </pc:spChg>
        <pc:spChg chg="add mod">
          <ac:chgData name="Lisa Paschedag" userId="45662fdd-358e-4914-8f49-b2a7512324b9" providerId="ADAL" clId="{E4A01740-6AB3-400D-A5A8-B6F41D593EC6}" dt="2026-02-02T13:08:40.364" v="6186" actId="14100"/>
          <ac:spMkLst>
            <pc:docMk/>
            <pc:sldMk cId="307635140" sldId="317"/>
            <ac:spMk id="8" creationId="{DC7B787D-4FC1-6877-C0A9-600AE2B578FB}"/>
          </ac:spMkLst>
        </pc:spChg>
        <pc:spChg chg="add mod">
          <ac:chgData name="Lisa Paschedag" userId="45662fdd-358e-4914-8f49-b2a7512324b9" providerId="ADAL" clId="{E4A01740-6AB3-400D-A5A8-B6F41D593EC6}" dt="2026-02-23T14:46:37.310" v="13444" actId="14100"/>
          <ac:spMkLst>
            <pc:docMk/>
            <pc:sldMk cId="307635140" sldId="317"/>
            <ac:spMk id="21" creationId="{B542543F-9A6F-29C6-7EC7-86F1E3B287A7}"/>
          </ac:spMkLst>
        </pc:spChg>
        <pc:spChg chg="add mod">
          <ac:chgData name="Lisa Paschedag" userId="45662fdd-358e-4914-8f49-b2a7512324b9" providerId="ADAL" clId="{E4A01740-6AB3-400D-A5A8-B6F41D593EC6}" dt="2026-02-10T10:21:17.018" v="9349" actId="207"/>
          <ac:spMkLst>
            <pc:docMk/>
            <pc:sldMk cId="307635140" sldId="317"/>
            <ac:spMk id="23" creationId="{735B12D5-12FD-086D-8A03-D6B31AF8E294}"/>
          </ac:spMkLst>
        </pc:spChg>
        <pc:spChg chg="add mod">
          <ac:chgData name="Lisa Paschedag" userId="45662fdd-358e-4914-8f49-b2a7512324b9" providerId="ADAL" clId="{E4A01740-6AB3-400D-A5A8-B6F41D593EC6}" dt="2026-02-09T13:05:07.366" v="8580" actId="14100"/>
          <ac:spMkLst>
            <pc:docMk/>
            <pc:sldMk cId="307635140" sldId="317"/>
            <ac:spMk id="24" creationId="{B1AAAF90-9A12-61A6-2919-45D26BB63AAC}"/>
          </ac:spMkLst>
        </pc:spChg>
        <pc:spChg chg="add mod">
          <ac:chgData name="Lisa Paschedag" userId="45662fdd-358e-4914-8f49-b2a7512324b9" providerId="ADAL" clId="{E4A01740-6AB3-400D-A5A8-B6F41D593EC6}" dt="2026-02-23T14:46:26.931" v="13442" actId="14100"/>
          <ac:spMkLst>
            <pc:docMk/>
            <pc:sldMk cId="307635140" sldId="317"/>
            <ac:spMk id="25" creationId="{3D628816-549A-915B-C210-93BDA4F3C7B1}"/>
          </ac:spMkLst>
        </pc:spChg>
        <pc:spChg chg="add mod">
          <ac:chgData name="Lisa Paschedag" userId="45662fdd-358e-4914-8f49-b2a7512324b9" providerId="ADAL" clId="{E4A01740-6AB3-400D-A5A8-B6F41D593EC6}" dt="2026-02-11T10:21:32.209" v="10075" actId="20577"/>
          <ac:spMkLst>
            <pc:docMk/>
            <pc:sldMk cId="307635140" sldId="317"/>
            <ac:spMk id="26" creationId="{BE3E1284-3602-47CB-7F5B-8A1C57A9343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isa Paschedag" userId="45662fdd-358e-4914-8f49-b2a7512324b9" providerId="ADAL" clId="{E4A01740-6AB3-400D-A5A8-B6F41D593EC6}" dt="2026-02-09T13:04:26.887" v="8576" actId="20577"/>
              <pc2:cmMkLst xmlns:pc2="http://schemas.microsoft.com/office/powerpoint/2019/9/main/command">
                <pc:docMk/>
                <pc:sldMk cId="307635140" sldId="317"/>
                <pc2:cmMk id="{38B282A2-B5D3-4697-B5E6-FE8EFBFC4E82}"/>
              </pc2:cmMkLst>
            </pc226:cmChg>
          </p:ext>
        </pc:extLst>
      </pc:sldChg>
      <pc:sldChg chg="addSp delSp modSp add mod">
        <pc:chgData name="Lisa Paschedag" userId="45662fdd-358e-4914-8f49-b2a7512324b9" providerId="ADAL" clId="{E4A01740-6AB3-400D-A5A8-B6F41D593EC6}" dt="2026-02-10T12:46:25.845" v="9568" actId="1037"/>
        <pc:sldMkLst>
          <pc:docMk/>
          <pc:sldMk cId="3852748522" sldId="318"/>
        </pc:sldMkLst>
        <pc:spChg chg="add mod">
          <ac:chgData name="Lisa Paschedag" userId="45662fdd-358e-4914-8f49-b2a7512324b9" providerId="ADAL" clId="{E4A01740-6AB3-400D-A5A8-B6F41D593EC6}" dt="2026-02-02T13:03:57.139" v="6152" actId="14100"/>
          <ac:spMkLst>
            <pc:docMk/>
            <pc:sldMk cId="3852748522" sldId="318"/>
            <ac:spMk id="5" creationId="{3CBDBBC9-6DA5-331E-087C-F62EB4B0DA3E}"/>
          </ac:spMkLst>
        </pc:spChg>
        <pc:spChg chg="mod">
          <ac:chgData name="Lisa Paschedag" userId="45662fdd-358e-4914-8f49-b2a7512324b9" providerId="ADAL" clId="{E4A01740-6AB3-400D-A5A8-B6F41D593EC6}" dt="2026-02-02T12:59:08.235" v="5934" actId="20577"/>
          <ac:spMkLst>
            <pc:docMk/>
            <pc:sldMk cId="3852748522" sldId="318"/>
            <ac:spMk id="6" creationId="{8AAC757C-EE3E-707E-2C86-B3A133DCF26C}"/>
          </ac:spMkLst>
        </pc:spChg>
        <pc:spChg chg="add mod">
          <ac:chgData name="Lisa Paschedag" userId="45662fdd-358e-4914-8f49-b2a7512324b9" providerId="ADAL" clId="{E4A01740-6AB3-400D-A5A8-B6F41D593EC6}" dt="2026-02-10T12:46:06.901" v="9564" actId="1035"/>
          <ac:spMkLst>
            <pc:docMk/>
            <pc:sldMk cId="3852748522" sldId="318"/>
            <ac:spMk id="7" creationId="{57889F5B-8D10-9579-F33A-1466876B8912}"/>
          </ac:spMkLst>
        </pc:spChg>
        <pc:spChg chg="add mod">
          <ac:chgData name="Lisa Paschedag" userId="45662fdd-358e-4914-8f49-b2a7512324b9" providerId="ADAL" clId="{E4A01740-6AB3-400D-A5A8-B6F41D593EC6}" dt="2026-02-10T12:45:38.556" v="9559" actId="1076"/>
          <ac:spMkLst>
            <pc:docMk/>
            <pc:sldMk cId="3852748522" sldId="318"/>
            <ac:spMk id="8" creationId="{D1A447F5-27A4-BF22-AADE-0F347D880A79}"/>
          </ac:spMkLst>
        </pc:spChg>
        <pc:spChg chg="add mod">
          <ac:chgData name="Lisa Paschedag" userId="45662fdd-358e-4914-8f49-b2a7512324b9" providerId="ADAL" clId="{E4A01740-6AB3-400D-A5A8-B6F41D593EC6}" dt="2026-02-10T12:46:08.369" v="9565" actId="1035"/>
          <ac:spMkLst>
            <pc:docMk/>
            <pc:sldMk cId="3852748522" sldId="318"/>
            <ac:spMk id="12" creationId="{0FFBDD1D-02C1-CA27-761F-200C1A7220C5}"/>
          </ac:spMkLst>
        </pc:spChg>
        <pc:spChg chg="add mod">
          <ac:chgData name="Lisa Paschedag" userId="45662fdd-358e-4914-8f49-b2a7512324b9" providerId="ADAL" clId="{E4A01740-6AB3-400D-A5A8-B6F41D593EC6}" dt="2026-02-02T14:02:30.271" v="6763" actId="14100"/>
          <ac:spMkLst>
            <pc:docMk/>
            <pc:sldMk cId="3852748522" sldId="318"/>
            <ac:spMk id="13" creationId="{533CDE84-82DD-64A8-FAFE-D184596A555B}"/>
          </ac:spMkLst>
        </pc:spChg>
        <pc:spChg chg="add mod">
          <ac:chgData name="Lisa Paschedag" userId="45662fdd-358e-4914-8f49-b2a7512324b9" providerId="ADAL" clId="{E4A01740-6AB3-400D-A5A8-B6F41D593EC6}" dt="2026-02-10T12:46:25.845" v="9568" actId="1037"/>
          <ac:spMkLst>
            <pc:docMk/>
            <pc:sldMk cId="3852748522" sldId="318"/>
            <ac:spMk id="14" creationId="{F3DFAD84-A31E-B4B0-ACE7-5EEBD67315FE}"/>
          </ac:spMkLst>
        </pc:spChg>
        <pc:spChg chg="add mod">
          <ac:chgData name="Lisa Paschedag" userId="45662fdd-358e-4914-8f49-b2a7512324b9" providerId="ADAL" clId="{E4A01740-6AB3-400D-A5A8-B6F41D593EC6}" dt="2026-02-10T12:46:03.820" v="9562" actId="1035"/>
          <ac:spMkLst>
            <pc:docMk/>
            <pc:sldMk cId="3852748522" sldId="318"/>
            <ac:spMk id="15" creationId="{37BC9952-7BCB-DC5F-37E6-3F5168F8D17A}"/>
          </ac:spMkLst>
        </pc:spChg>
      </pc:sldChg>
      <pc:sldChg chg="addSp delSp modSp add mod">
        <pc:chgData name="Lisa Paschedag" userId="45662fdd-358e-4914-8f49-b2a7512324b9" providerId="ADAL" clId="{E4A01740-6AB3-400D-A5A8-B6F41D593EC6}" dt="2026-02-24T10:54:45.735" v="14551" actId="1076"/>
        <pc:sldMkLst>
          <pc:docMk/>
          <pc:sldMk cId="4132993950" sldId="319"/>
        </pc:sldMkLst>
        <pc:spChg chg="add mod">
          <ac:chgData name="Lisa Paschedag" userId="45662fdd-358e-4914-8f49-b2a7512324b9" providerId="ADAL" clId="{E4A01740-6AB3-400D-A5A8-B6F41D593EC6}" dt="2026-02-24T10:54:45.735" v="14551" actId="1076"/>
          <ac:spMkLst>
            <pc:docMk/>
            <pc:sldMk cId="4132993950" sldId="319"/>
            <ac:spMk id="8" creationId="{986D07C3-6ECF-F5B6-8EAD-2B5303C28DCF}"/>
          </ac:spMkLst>
        </pc:spChg>
        <pc:spChg chg="add mod">
          <ac:chgData name="Lisa Paschedag" userId="45662fdd-358e-4914-8f49-b2a7512324b9" providerId="ADAL" clId="{E4A01740-6AB3-400D-A5A8-B6F41D593EC6}" dt="2026-02-23T14:47:27.226" v="13550" actId="1035"/>
          <ac:spMkLst>
            <pc:docMk/>
            <pc:sldMk cId="4132993950" sldId="319"/>
            <ac:spMk id="9" creationId="{A939CB2C-8000-38B6-CD97-5A05FAC18613}"/>
          </ac:spMkLst>
        </pc:spChg>
        <pc:spChg chg="add mod">
          <ac:chgData name="Lisa Paschedag" userId="45662fdd-358e-4914-8f49-b2a7512324b9" providerId="ADAL" clId="{E4A01740-6AB3-400D-A5A8-B6F41D593EC6}" dt="2026-02-11T12:04:42.997" v="10843" actId="1076"/>
          <ac:spMkLst>
            <pc:docMk/>
            <pc:sldMk cId="4132993950" sldId="319"/>
            <ac:spMk id="10" creationId="{BBFC276C-3C5B-49AE-67B0-7F160F92460A}"/>
          </ac:spMkLst>
        </pc:spChg>
        <pc:spChg chg="add mod">
          <ac:chgData name="Lisa Paschedag" userId="45662fdd-358e-4914-8f49-b2a7512324b9" providerId="ADAL" clId="{E4A01740-6AB3-400D-A5A8-B6F41D593EC6}" dt="2026-02-11T12:11:13.791" v="10971" actId="20577"/>
          <ac:spMkLst>
            <pc:docMk/>
            <pc:sldMk cId="4132993950" sldId="319"/>
            <ac:spMk id="12" creationId="{74A7F264-7989-C3B3-0261-EFF8BDCB6746}"/>
          </ac:spMkLst>
        </pc:spChg>
        <pc:spChg chg="add mod">
          <ac:chgData name="Lisa Paschedag" userId="45662fdd-358e-4914-8f49-b2a7512324b9" providerId="ADAL" clId="{E4A01740-6AB3-400D-A5A8-B6F41D593EC6}" dt="2026-02-23T15:44:53.045" v="13982" actId="208"/>
          <ac:spMkLst>
            <pc:docMk/>
            <pc:sldMk cId="4132993950" sldId="319"/>
            <ac:spMk id="13" creationId="{7AAC5F44-C1BD-324E-9651-6940F2D9F05F}"/>
          </ac:spMkLst>
        </pc:spChg>
        <pc:spChg chg="add mod">
          <ac:chgData name="Lisa Paschedag" userId="45662fdd-358e-4914-8f49-b2a7512324b9" providerId="ADAL" clId="{E4A01740-6AB3-400D-A5A8-B6F41D593EC6}" dt="2026-02-11T12:11:16.084" v="10974" actId="20577"/>
          <ac:spMkLst>
            <pc:docMk/>
            <pc:sldMk cId="4132993950" sldId="319"/>
            <ac:spMk id="14" creationId="{0582B57E-E5CE-ADAB-6356-9BE5F81629B9}"/>
          </ac:spMkLst>
        </pc:spChg>
        <pc:spChg chg="add mod">
          <ac:chgData name="Lisa Paschedag" userId="45662fdd-358e-4914-8f49-b2a7512324b9" providerId="ADAL" clId="{E4A01740-6AB3-400D-A5A8-B6F41D593EC6}" dt="2026-02-11T12:08:17.471" v="10874" actId="14100"/>
          <ac:spMkLst>
            <pc:docMk/>
            <pc:sldMk cId="4132993950" sldId="319"/>
            <ac:spMk id="15" creationId="{F453D749-79DA-0D85-BD55-E264F50D8462}"/>
          </ac:spMkLst>
        </pc:spChg>
        <pc:spChg chg="add mod">
          <ac:chgData name="Lisa Paschedag" userId="45662fdd-358e-4914-8f49-b2a7512324b9" providerId="ADAL" clId="{E4A01740-6AB3-400D-A5A8-B6F41D593EC6}" dt="2026-02-23T15:44:56.649" v="13983" actId="208"/>
          <ac:spMkLst>
            <pc:docMk/>
            <pc:sldMk cId="4132993950" sldId="319"/>
            <ac:spMk id="16" creationId="{9FC0F458-BEA1-296A-AFCE-A1D823FAC073}"/>
          </ac:spMkLst>
        </pc:spChg>
        <pc:spChg chg="add mod">
          <ac:chgData name="Lisa Paschedag" userId="45662fdd-358e-4914-8f49-b2a7512324b9" providerId="ADAL" clId="{E4A01740-6AB3-400D-A5A8-B6F41D593EC6}" dt="2026-02-23T15:45:02.235" v="13984" actId="208"/>
          <ac:spMkLst>
            <pc:docMk/>
            <pc:sldMk cId="4132993950" sldId="319"/>
            <ac:spMk id="17" creationId="{3EAE9D27-A2EC-4397-0DA2-30284B5A4F19}"/>
          </ac:spMkLst>
        </pc:spChg>
        <pc:spChg chg="add mod">
          <ac:chgData name="Lisa Paschedag" userId="45662fdd-358e-4914-8f49-b2a7512324b9" providerId="ADAL" clId="{E4A01740-6AB3-400D-A5A8-B6F41D593EC6}" dt="2026-02-23T15:47:12.097" v="14053" actId="208"/>
          <ac:spMkLst>
            <pc:docMk/>
            <pc:sldMk cId="4132993950" sldId="319"/>
            <ac:spMk id="18" creationId="{B8970EEF-CC29-D3A6-DECC-2D22EDF4B301}"/>
          </ac:spMkLst>
        </pc:spChg>
        <pc:spChg chg="add mod">
          <ac:chgData name="Lisa Paschedag" userId="45662fdd-358e-4914-8f49-b2a7512324b9" providerId="ADAL" clId="{E4A01740-6AB3-400D-A5A8-B6F41D593EC6}" dt="2026-02-23T15:47:04.180" v="14052" actId="208"/>
          <ac:spMkLst>
            <pc:docMk/>
            <pc:sldMk cId="4132993950" sldId="319"/>
            <ac:spMk id="19" creationId="{B092B38E-161A-9F1A-F73C-EA7E0D850BD5}"/>
          </ac:spMkLst>
        </pc:spChg>
        <pc:spChg chg="add del mod">
          <ac:chgData name="Lisa Paschedag" userId="45662fdd-358e-4914-8f49-b2a7512324b9" providerId="ADAL" clId="{E4A01740-6AB3-400D-A5A8-B6F41D593EC6}" dt="2026-02-11T12:09:52.901" v="10916" actId="1036"/>
          <ac:spMkLst>
            <pc:docMk/>
            <pc:sldMk cId="4132993950" sldId="319"/>
            <ac:spMk id="20" creationId="{B0A78E2B-6A9D-DB64-3EAC-8E1E8FD5A836}"/>
          </ac:spMkLst>
        </pc:spChg>
        <pc:spChg chg="add mod">
          <ac:chgData name="Lisa Paschedag" userId="45662fdd-358e-4914-8f49-b2a7512324b9" providerId="ADAL" clId="{E4A01740-6AB3-400D-A5A8-B6F41D593EC6}" dt="2026-02-11T12:10:04.087" v="10949" actId="1035"/>
          <ac:spMkLst>
            <pc:docMk/>
            <pc:sldMk cId="4132993950" sldId="319"/>
            <ac:spMk id="23" creationId="{15310B99-8FC1-9D55-D3A7-FCAEB0206CDD}"/>
          </ac:spMkLst>
        </pc:spChg>
        <pc:picChg chg="mod">
          <ac:chgData name="Lisa Paschedag" userId="45662fdd-358e-4914-8f49-b2a7512324b9" providerId="ADAL" clId="{E4A01740-6AB3-400D-A5A8-B6F41D593EC6}" dt="2026-02-11T12:01:31.877" v="10752" actId="1036"/>
          <ac:picMkLst>
            <pc:docMk/>
            <pc:sldMk cId="4132993950" sldId="319"/>
            <ac:picMk id="3" creationId="{1CD69A36-F5CF-DAE0-DBEC-798CDCE9BB8A}"/>
          </ac:picMkLst>
        </pc:picChg>
      </pc:sldChg>
      <pc:sldChg chg="modSp add mod">
        <pc:chgData name="Lisa Paschedag" userId="45662fdd-358e-4914-8f49-b2a7512324b9" providerId="ADAL" clId="{E4A01740-6AB3-400D-A5A8-B6F41D593EC6}" dt="2026-02-12T13:14:58.807" v="12450" actId="14100"/>
        <pc:sldMkLst>
          <pc:docMk/>
          <pc:sldMk cId="1717800005" sldId="321"/>
        </pc:sldMkLst>
        <pc:spChg chg="mod">
          <ac:chgData name="Lisa Paschedag" userId="45662fdd-358e-4914-8f49-b2a7512324b9" providerId="ADAL" clId="{E4A01740-6AB3-400D-A5A8-B6F41D593EC6}" dt="2026-02-12T13:14:13.630" v="12448" actId="20577"/>
          <ac:spMkLst>
            <pc:docMk/>
            <pc:sldMk cId="1717800005" sldId="321"/>
            <ac:spMk id="34" creationId="{DA406C3F-093A-5D37-9024-FD480951814E}"/>
          </ac:spMkLst>
        </pc:spChg>
        <pc:picChg chg="mod">
          <ac:chgData name="Lisa Paschedag" userId="45662fdd-358e-4914-8f49-b2a7512324b9" providerId="ADAL" clId="{E4A01740-6AB3-400D-A5A8-B6F41D593EC6}" dt="2026-02-12T13:14:58.807" v="12450" actId="14100"/>
          <ac:picMkLst>
            <pc:docMk/>
            <pc:sldMk cId="1717800005" sldId="321"/>
            <ac:picMk id="5" creationId="{05E7C3F3-855D-2663-8A00-3FCE008583A6}"/>
          </ac:picMkLst>
        </pc:picChg>
      </pc:sldChg>
      <pc:sldChg chg="addSp delSp modSp add mod ord">
        <pc:chgData name="Lisa Paschedag" userId="45662fdd-358e-4914-8f49-b2a7512324b9" providerId="ADAL" clId="{E4A01740-6AB3-400D-A5A8-B6F41D593EC6}" dt="2026-02-23T15:00:16.826" v="13844" actId="1076"/>
        <pc:sldMkLst>
          <pc:docMk/>
          <pc:sldMk cId="1869212243" sldId="324"/>
        </pc:sldMkLst>
        <pc:spChg chg="mod">
          <ac:chgData name="Lisa Paschedag" userId="45662fdd-358e-4914-8f49-b2a7512324b9" providerId="ADAL" clId="{E4A01740-6AB3-400D-A5A8-B6F41D593EC6}" dt="2026-02-02T13:12:28.306" v="6232" actId="20577"/>
          <ac:spMkLst>
            <pc:docMk/>
            <pc:sldMk cId="1869212243" sldId="324"/>
            <ac:spMk id="2" creationId="{EA2F5580-05C0-4749-762F-DF5B29153FD3}"/>
          </ac:spMkLst>
        </pc:spChg>
        <pc:spChg chg="add mod">
          <ac:chgData name="Lisa Paschedag" userId="45662fdd-358e-4914-8f49-b2a7512324b9" providerId="ADAL" clId="{E4A01740-6AB3-400D-A5A8-B6F41D593EC6}" dt="2026-02-23T15:00:16.826" v="13844" actId="1076"/>
          <ac:spMkLst>
            <pc:docMk/>
            <pc:sldMk cId="1869212243" sldId="324"/>
            <ac:spMk id="3" creationId="{0D1F2E63-54A5-5393-5620-074B9CB2B19F}"/>
          </ac:spMkLst>
        </pc:spChg>
        <pc:spChg chg="add mod">
          <ac:chgData name="Lisa Paschedag" userId="45662fdd-358e-4914-8f49-b2a7512324b9" providerId="ADAL" clId="{E4A01740-6AB3-400D-A5A8-B6F41D593EC6}" dt="2026-02-23T15:00:05.132" v="13841" actId="1076"/>
          <ac:spMkLst>
            <pc:docMk/>
            <pc:sldMk cId="1869212243" sldId="324"/>
            <ac:spMk id="8" creationId="{6C71D039-36EB-30E7-436F-3FB6101E6DC2}"/>
          </ac:spMkLst>
        </pc:spChg>
        <pc:spChg chg="add mod">
          <ac:chgData name="Lisa Paschedag" userId="45662fdd-358e-4914-8f49-b2a7512324b9" providerId="ADAL" clId="{E4A01740-6AB3-400D-A5A8-B6F41D593EC6}" dt="2026-02-23T15:00:14.098" v="13843" actId="1076"/>
          <ac:spMkLst>
            <pc:docMk/>
            <pc:sldMk cId="1869212243" sldId="324"/>
            <ac:spMk id="9" creationId="{53C700B1-7E85-75FD-58FB-A94BF93A8379}"/>
          </ac:spMkLst>
        </pc:spChg>
        <pc:picChg chg="add mod">
          <ac:chgData name="Lisa Paschedag" userId="45662fdd-358e-4914-8f49-b2a7512324b9" providerId="ADAL" clId="{E4A01740-6AB3-400D-A5A8-B6F41D593EC6}" dt="2026-02-23T15:00:01.788" v="13839" actId="1076"/>
          <ac:picMkLst>
            <pc:docMk/>
            <pc:sldMk cId="1869212243" sldId="324"/>
            <ac:picMk id="4" creationId="{16B6FF93-773C-1AB6-0638-DC0EF34F28F6}"/>
          </ac:picMkLst>
        </pc:picChg>
        <pc:picChg chg="add mod">
          <ac:chgData name="Lisa Paschedag" userId="45662fdd-358e-4914-8f49-b2a7512324b9" providerId="ADAL" clId="{E4A01740-6AB3-400D-A5A8-B6F41D593EC6}" dt="2026-02-23T15:00:08.050" v="13842" actId="1076"/>
          <ac:picMkLst>
            <pc:docMk/>
            <pc:sldMk cId="1869212243" sldId="324"/>
            <ac:picMk id="7" creationId="{0FC3964C-C9FC-C220-4B98-CF28B6F0051E}"/>
          </ac:picMkLst>
        </pc:picChg>
      </pc:sldChg>
      <pc:sldChg chg="addSp modSp add mod">
        <pc:chgData name="Lisa Paschedag" userId="45662fdd-358e-4914-8f49-b2a7512324b9" providerId="ADAL" clId="{E4A01740-6AB3-400D-A5A8-B6F41D593EC6}" dt="2026-02-23T14:43:04.950" v="13409" actId="113"/>
        <pc:sldMkLst>
          <pc:docMk/>
          <pc:sldMk cId="8525066" sldId="325"/>
        </pc:sldMkLst>
        <pc:spChg chg="mod">
          <ac:chgData name="Lisa Paschedag" userId="45662fdd-358e-4914-8f49-b2a7512324b9" providerId="ADAL" clId="{E4A01740-6AB3-400D-A5A8-B6F41D593EC6}" dt="2026-02-02T12:18:51.234" v="5605" actId="20577"/>
          <ac:spMkLst>
            <pc:docMk/>
            <pc:sldMk cId="8525066" sldId="325"/>
            <ac:spMk id="2" creationId="{DE0526CF-E5F8-FE77-EF05-F34F8247814C}"/>
          </ac:spMkLst>
        </pc:spChg>
        <pc:spChg chg="mod">
          <ac:chgData name="Lisa Paschedag" userId="45662fdd-358e-4914-8f49-b2a7512324b9" providerId="ADAL" clId="{E4A01740-6AB3-400D-A5A8-B6F41D593EC6}" dt="2026-02-23T14:43:04.950" v="13409" actId="113"/>
          <ac:spMkLst>
            <pc:docMk/>
            <pc:sldMk cId="8525066" sldId="325"/>
            <ac:spMk id="3" creationId="{88F70C79-1200-ACAC-1C82-D7C0A88DE7B3}"/>
          </ac:spMkLst>
        </pc:spChg>
        <pc:spChg chg="add mod">
          <ac:chgData name="Lisa Paschedag" userId="45662fdd-358e-4914-8f49-b2a7512324b9" providerId="ADAL" clId="{E4A01740-6AB3-400D-A5A8-B6F41D593EC6}" dt="2026-02-10T09:48:56.895" v="9162" actId="1076"/>
          <ac:spMkLst>
            <pc:docMk/>
            <pc:sldMk cId="8525066" sldId="325"/>
            <ac:spMk id="7" creationId="{659F5907-06B2-8DC2-2DB3-1CD3516DE0ED}"/>
          </ac:spMkLst>
        </pc:spChg>
        <pc:spChg chg="add mod">
          <ac:chgData name="Lisa Paschedag" userId="45662fdd-358e-4914-8f49-b2a7512324b9" providerId="ADAL" clId="{E4A01740-6AB3-400D-A5A8-B6F41D593EC6}" dt="2026-02-10T09:48:52.558" v="9161" actId="1076"/>
          <ac:spMkLst>
            <pc:docMk/>
            <pc:sldMk cId="8525066" sldId="325"/>
            <ac:spMk id="8" creationId="{423DFC0C-FE18-6E7D-8A05-F006BDD26736}"/>
          </ac:spMkLst>
        </pc:spChg>
        <pc:spChg chg="add mod">
          <ac:chgData name="Lisa Paschedag" userId="45662fdd-358e-4914-8f49-b2a7512324b9" providerId="ADAL" clId="{E4A01740-6AB3-400D-A5A8-B6F41D593EC6}" dt="2026-02-10T09:48:59.584" v="9163" actId="1076"/>
          <ac:spMkLst>
            <pc:docMk/>
            <pc:sldMk cId="8525066" sldId="325"/>
            <ac:spMk id="9" creationId="{BBA42120-6EBF-34E7-1D05-0AABAC5EF487}"/>
          </ac:spMkLst>
        </pc:spChg>
        <pc:picChg chg="add mod">
          <ac:chgData name="Lisa Paschedag" userId="45662fdd-358e-4914-8f49-b2a7512324b9" providerId="ADAL" clId="{E4A01740-6AB3-400D-A5A8-B6F41D593EC6}" dt="2026-02-10T09:47:33.090" v="9152" actId="14100"/>
          <ac:picMkLst>
            <pc:docMk/>
            <pc:sldMk cId="8525066" sldId="325"/>
            <ac:picMk id="4" creationId="{F4F3397F-D0EF-11C2-8877-8C79B9044B9A}"/>
          </ac:picMkLst>
        </pc:picChg>
      </pc:sldChg>
      <pc:sldChg chg="addSp delSp modSp add mod ord">
        <pc:chgData name="Lisa Paschedag" userId="45662fdd-358e-4914-8f49-b2a7512324b9" providerId="ADAL" clId="{E4A01740-6AB3-400D-A5A8-B6F41D593EC6}" dt="2026-02-24T12:55:04.613" v="14875" actId="115"/>
        <pc:sldMkLst>
          <pc:docMk/>
          <pc:sldMk cId="2764332311" sldId="327"/>
        </pc:sldMkLst>
        <pc:spChg chg="mod">
          <ac:chgData name="Lisa Paschedag" userId="45662fdd-358e-4914-8f49-b2a7512324b9" providerId="ADAL" clId="{E4A01740-6AB3-400D-A5A8-B6F41D593EC6}" dt="2026-02-11T10:34:42.968" v="10253" actId="1076"/>
          <ac:spMkLst>
            <pc:docMk/>
            <pc:sldMk cId="2764332311" sldId="327"/>
            <ac:spMk id="2" creationId="{963328A3-4315-0A68-77FF-8F74DBD8A47C}"/>
          </ac:spMkLst>
        </pc:spChg>
        <pc:spChg chg="add mod">
          <ac:chgData name="Lisa Paschedag" userId="45662fdd-358e-4914-8f49-b2a7512324b9" providerId="ADAL" clId="{E4A01740-6AB3-400D-A5A8-B6F41D593EC6}" dt="2026-02-24T12:55:04.613" v="14875" actId="115"/>
          <ac:spMkLst>
            <pc:docMk/>
            <pc:sldMk cId="2764332311" sldId="327"/>
            <ac:spMk id="4" creationId="{EF20CDA2-4C6E-79D9-017A-3A4BB5EBA6D1}"/>
          </ac:spMkLst>
        </pc:spChg>
        <pc:spChg chg="add mod">
          <ac:chgData name="Lisa Paschedag" userId="45662fdd-358e-4914-8f49-b2a7512324b9" providerId="ADAL" clId="{E4A01740-6AB3-400D-A5A8-B6F41D593EC6}" dt="2026-02-11T10:35:49.988" v="10275" actId="14100"/>
          <ac:spMkLst>
            <pc:docMk/>
            <pc:sldMk cId="2764332311" sldId="327"/>
            <ac:spMk id="9" creationId="{ADACE536-DAF5-6F58-F5DB-97EBF20AF387}"/>
          </ac:spMkLst>
        </pc:spChg>
        <pc:graphicFrameChg chg="add mod modGraphic">
          <ac:chgData name="Lisa Paschedag" userId="45662fdd-358e-4914-8f49-b2a7512324b9" providerId="ADAL" clId="{E4A01740-6AB3-400D-A5A8-B6F41D593EC6}" dt="2026-02-11T10:35:35.028" v="10272" actId="20577"/>
          <ac:graphicFrameMkLst>
            <pc:docMk/>
            <pc:sldMk cId="2764332311" sldId="327"/>
            <ac:graphicFrameMk id="8" creationId="{89F7926B-601B-6E51-50BC-34F01584B831}"/>
          </ac:graphicFrameMkLst>
        </pc:graphicFrameChg>
      </pc:sldChg>
      <pc:sldChg chg="addSp delSp modSp add mod ord">
        <pc:chgData name="Lisa Paschedag" userId="45662fdd-358e-4914-8f49-b2a7512324b9" providerId="ADAL" clId="{E4A01740-6AB3-400D-A5A8-B6F41D593EC6}" dt="2026-02-24T14:28:43.357" v="14885" actId="20577"/>
        <pc:sldMkLst>
          <pc:docMk/>
          <pc:sldMk cId="2520713319" sldId="328"/>
        </pc:sldMkLst>
        <pc:spChg chg="mod">
          <ac:chgData name="Lisa Paschedag" userId="45662fdd-358e-4914-8f49-b2a7512324b9" providerId="ADAL" clId="{E4A01740-6AB3-400D-A5A8-B6F41D593EC6}" dt="2026-02-11T10:29:32.907" v="10156" actId="20577"/>
          <ac:spMkLst>
            <pc:docMk/>
            <pc:sldMk cId="2520713319" sldId="328"/>
            <ac:spMk id="2" creationId="{A8829572-AC37-1AE0-A4D5-731132431A0B}"/>
          </ac:spMkLst>
        </pc:spChg>
        <pc:spChg chg="add mod">
          <ac:chgData name="Lisa Paschedag" userId="45662fdd-358e-4914-8f49-b2a7512324b9" providerId="ADAL" clId="{E4A01740-6AB3-400D-A5A8-B6F41D593EC6}" dt="2026-02-24T12:57:49.173" v="14883" actId="20577"/>
          <ac:spMkLst>
            <pc:docMk/>
            <pc:sldMk cId="2520713319" sldId="328"/>
            <ac:spMk id="4" creationId="{B969DB4C-2558-2EA5-120E-C5AE0F5C8597}"/>
          </ac:spMkLst>
        </pc:spChg>
        <pc:spChg chg="add mod">
          <ac:chgData name="Lisa Paschedag" userId="45662fdd-358e-4914-8f49-b2a7512324b9" providerId="ADAL" clId="{E4A01740-6AB3-400D-A5A8-B6F41D593EC6}" dt="2026-02-24T14:28:43.357" v="14885" actId="20577"/>
          <ac:spMkLst>
            <pc:docMk/>
            <pc:sldMk cId="2520713319" sldId="328"/>
            <ac:spMk id="9" creationId="{C7EA7662-50CF-6A64-9E97-9E7965EF87EA}"/>
          </ac:spMkLst>
        </pc:spChg>
        <pc:graphicFrameChg chg="add mod modGraphic">
          <ac:chgData name="Lisa Paschedag" userId="45662fdd-358e-4914-8f49-b2a7512324b9" providerId="ADAL" clId="{E4A01740-6AB3-400D-A5A8-B6F41D593EC6}" dt="2026-02-11T10:50:30.089" v="10294" actId="20577"/>
          <ac:graphicFrameMkLst>
            <pc:docMk/>
            <pc:sldMk cId="2520713319" sldId="328"/>
            <ac:graphicFrameMk id="8" creationId="{7329B282-F0BE-1C05-D069-18431730A66F}"/>
          </ac:graphicFrameMkLst>
        </pc:graphicFrameChg>
      </pc:sldChg>
      <pc:sldChg chg="addSp delSp modSp add mod ord">
        <pc:chgData name="Lisa Paschedag" userId="45662fdd-358e-4914-8f49-b2a7512324b9" providerId="ADAL" clId="{E4A01740-6AB3-400D-A5A8-B6F41D593EC6}" dt="2026-02-02T13:28:19.537" v="6355" actId="20577"/>
        <pc:sldMkLst>
          <pc:docMk/>
          <pc:sldMk cId="2970266291" sldId="331"/>
        </pc:sldMkLst>
        <pc:spChg chg="mod">
          <ac:chgData name="Lisa Paschedag" userId="45662fdd-358e-4914-8f49-b2a7512324b9" providerId="ADAL" clId="{E4A01740-6AB3-400D-A5A8-B6F41D593EC6}" dt="2026-02-02T13:27:46.042" v="6320" actId="20577"/>
          <ac:spMkLst>
            <pc:docMk/>
            <pc:sldMk cId="2970266291" sldId="331"/>
            <ac:spMk id="2" creationId="{A786EE93-FB54-DA70-9344-9C722B8F8EE2}"/>
          </ac:spMkLst>
        </pc:spChg>
        <pc:spChg chg="add mod">
          <ac:chgData name="Lisa Paschedag" userId="45662fdd-358e-4914-8f49-b2a7512324b9" providerId="ADAL" clId="{E4A01740-6AB3-400D-A5A8-B6F41D593EC6}" dt="2026-02-02T13:28:13.793" v="6336" actId="14100"/>
          <ac:spMkLst>
            <pc:docMk/>
            <pc:sldMk cId="2970266291" sldId="331"/>
            <ac:spMk id="8" creationId="{231210A0-F2E9-4AB2-E4E8-83614F255977}"/>
          </ac:spMkLst>
        </pc:spChg>
        <pc:spChg chg="add mod">
          <ac:chgData name="Lisa Paschedag" userId="45662fdd-358e-4914-8f49-b2a7512324b9" providerId="ADAL" clId="{E4A01740-6AB3-400D-A5A8-B6F41D593EC6}" dt="2026-02-02T13:28:19.537" v="6355" actId="20577"/>
          <ac:spMkLst>
            <pc:docMk/>
            <pc:sldMk cId="2970266291" sldId="331"/>
            <ac:spMk id="9" creationId="{76CE248C-7AEF-2823-CA84-A5E27D5EB4B3}"/>
          </ac:spMkLst>
        </pc:spChg>
        <pc:picChg chg="add mod">
          <ac:chgData name="Lisa Paschedag" userId="45662fdd-358e-4914-8f49-b2a7512324b9" providerId="ADAL" clId="{E4A01740-6AB3-400D-A5A8-B6F41D593EC6}" dt="2026-02-02T13:27:26.775" v="6301" actId="14100"/>
          <ac:picMkLst>
            <pc:docMk/>
            <pc:sldMk cId="2970266291" sldId="331"/>
            <ac:picMk id="4" creationId="{131F1D62-9A1E-30C8-DA9E-530B7D9DB5C7}"/>
          </ac:picMkLst>
        </pc:picChg>
        <pc:picChg chg="add mod">
          <ac:chgData name="Lisa Paschedag" userId="45662fdd-358e-4914-8f49-b2a7512324b9" providerId="ADAL" clId="{E4A01740-6AB3-400D-A5A8-B6F41D593EC6}" dt="2026-02-02T13:27:37.509" v="6305" actId="14100"/>
          <ac:picMkLst>
            <pc:docMk/>
            <pc:sldMk cId="2970266291" sldId="331"/>
            <ac:picMk id="7" creationId="{69F4F701-8B1F-ACCE-BF14-CEDDD8477C71}"/>
          </ac:picMkLst>
        </pc:picChg>
      </pc:sldChg>
      <pc:sldChg chg="addSp delSp modSp add mod ord">
        <pc:chgData name="Lisa Paschedag" userId="45662fdd-358e-4914-8f49-b2a7512324b9" providerId="ADAL" clId="{E4A01740-6AB3-400D-A5A8-B6F41D593EC6}" dt="2026-02-24T07:03:47.398" v="14273" actId="115"/>
        <pc:sldMkLst>
          <pc:docMk/>
          <pc:sldMk cId="918095878" sldId="332"/>
        </pc:sldMkLst>
        <pc:spChg chg="mod">
          <ac:chgData name="Lisa Paschedag" userId="45662fdd-358e-4914-8f49-b2a7512324b9" providerId="ADAL" clId="{E4A01740-6AB3-400D-A5A8-B6F41D593EC6}" dt="2026-02-02T13:39:37.063" v="6431" actId="20577"/>
          <ac:spMkLst>
            <pc:docMk/>
            <pc:sldMk cId="918095878" sldId="332"/>
            <ac:spMk id="2" creationId="{F5385F65-AAAB-2BE5-15C6-B11738DF592A}"/>
          </ac:spMkLst>
        </pc:spChg>
        <pc:graphicFrameChg chg="add mod ord modGraphic">
          <ac:chgData name="Lisa Paschedag" userId="45662fdd-358e-4914-8f49-b2a7512324b9" providerId="ADAL" clId="{E4A01740-6AB3-400D-A5A8-B6F41D593EC6}" dt="2026-02-24T07:03:47.398" v="14273" actId="115"/>
          <ac:graphicFrameMkLst>
            <pc:docMk/>
            <pc:sldMk cId="918095878" sldId="332"/>
            <ac:graphicFrameMk id="4" creationId="{29BCB8AA-F246-6B0E-5752-B8D96D0176D1}"/>
          </ac:graphicFrameMkLst>
        </pc:graphicFrameChg>
      </pc:sldChg>
      <pc:sldChg chg="addSp delSp modSp add mod ord">
        <pc:chgData name="Lisa Paschedag" userId="45662fdd-358e-4914-8f49-b2a7512324b9" providerId="ADAL" clId="{E4A01740-6AB3-400D-A5A8-B6F41D593EC6}" dt="2026-02-12T13:53:20.937" v="13030" actId="20577"/>
        <pc:sldMkLst>
          <pc:docMk/>
          <pc:sldMk cId="1699003678" sldId="333"/>
        </pc:sldMkLst>
        <pc:spChg chg="mod">
          <ac:chgData name="Lisa Paschedag" userId="45662fdd-358e-4914-8f49-b2a7512324b9" providerId="ADAL" clId="{E4A01740-6AB3-400D-A5A8-B6F41D593EC6}" dt="2026-02-09T08:31:40.194" v="6961" actId="20577"/>
          <ac:spMkLst>
            <pc:docMk/>
            <pc:sldMk cId="1699003678" sldId="333"/>
            <ac:spMk id="2" creationId="{D2EB7A96-5ECC-16BD-A235-8D2A6A4274BA}"/>
          </ac:spMkLst>
        </pc:spChg>
        <pc:spChg chg="add mod">
          <ac:chgData name="Lisa Paschedag" userId="45662fdd-358e-4914-8f49-b2a7512324b9" providerId="ADAL" clId="{E4A01740-6AB3-400D-A5A8-B6F41D593EC6}" dt="2026-02-12T13:53:20.937" v="13030" actId="20577"/>
          <ac:spMkLst>
            <pc:docMk/>
            <pc:sldMk cId="1699003678" sldId="333"/>
            <ac:spMk id="4" creationId="{6D710F7A-C085-EA15-10FA-26CEF4FF026F}"/>
          </ac:spMkLst>
        </pc:spChg>
        <pc:spChg chg="add mod">
          <ac:chgData name="Lisa Paschedag" userId="45662fdd-358e-4914-8f49-b2a7512324b9" providerId="ADAL" clId="{E4A01740-6AB3-400D-A5A8-B6F41D593EC6}" dt="2026-02-09T08:32:23.329" v="7010" actId="20577"/>
          <ac:spMkLst>
            <pc:docMk/>
            <pc:sldMk cId="1699003678" sldId="333"/>
            <ac:spMk id="10" creationId="{D1C9385F-EF8B-11D8-441A-83362D8F6D09}"/>
          </ac:spMkLst>
        </pc:spChg>
        <pc:picChg chg="add mod ord">
          <ac:chgData name="Lisa Paschedag" userId="45662fdd-358e-4914-8f49-b2a7512324b9" providerId="ADAL" clId="{E4A01740-6AB3-400D-A5A8-B6F41D593EC6}" dt="2026-02-09T08:31:48.953" v="6963" actId="14100"/>
          <ac:picMkLst>
            <pc:docMk/>
            <pc:sldMk cId="1699003678" sldId="333"/>
            <ac:picMk id="9" creationId="{F092BC9F-0E19-AF8C-6C6C-5A22F1011D34}"/>
          </ac:picMkLst>
        </pc:picChg>
        <pc:picChg chg="add mod">
          <ac:chgData name="Lisa Paschedag" userId="45662fdd-358e-4914-8f49-b2a7512324b9" providerId="ADAL" clId="{E4A01740-6AB3-400D-A5A8-B6F41D593EC6}" dt="2026-02-09T12:31:53.239" v="8501" actId="1076"/>
          <ac:picMkLst>
            <pc:docMk/>
            <pc:sldMk cId="1699003678" sldId="333"/>
            <ac:picMk id="11" creationId="{4F4EEDD5-E206-A93B-E40E-5D3FCC38634D}"/>
          </ac:picMkLst>
        </pc:picChg>
      </pc:sldChg>
      <pc:sldChg chg="modSp add mod ord">
        <pc:chgData name="Lisa Paschedag" userId="45662fdd-358e-4914-8f49-b2a7512324b9" providerId="ADAL" clId="{E4A01740-6AB3-400D-A5A8-B6F41D593EC6}" dt="2026-02-24T11:16:39.303" v="14872" actId="20577"/>
        <pc:sldMkLst>
          <pc:docMk/>
          <pc:sldMk cId="112104850" sldId="334"/>
        </pc:sldMkLst>
        <pc:spChg chg="mod">
          <ac:chgData name="Lisa Paschedag" userId="45662fdd-358e-4914-8f49-b2a7512324b9" providerId="ADAL" clId="{E4A01740-6AB3-400D-A5A8-B6F41D593EC6}" dt="2026-02-02T13:51:42.606" v="6652" actId="20577"/>
          <ac:spMkLst>
            <pc:docMk/>
            <pc:sldMk cId="112104850" sldId="334"/>
            <ac:spMk id="2" creationId="{498BBC81-C315-A7BF-3B58-98D7505408C6}"/>
          </ac:spMkLst>
        </pc:spChg>
        <pc:spChg chg="mod">
          <ac:chgData name="Lisa Paschedag" userId="45662fdd-358e-4914-8f49-b2a7512324b9" providerId="ADAL" clId="{E4A01740-6AB3-400D-A5A8-B6F41D593EC6}" dt="2026-02-24T11:16:39.303" v="14872" actId="20577"/>
          <ac:spMkLst>
            <pc:docMk/>
            <pc:sldMk cId="112104850" sldId="334"/>
            <ac:spMk id="3" creationId="{69861B5E-720D-4703-514C-FA6EA01528AB}"/>
          </ac:spMkLst>
        </pc:spChg>
      </pc:sldChg>
      <pc:sldChg chg="addSp delSp modSp add mod ord">
        <pc:chgData name="Lisa Paschedag" userId="45662fdd-358e-4914-8f49-b2a7512324b9" providerId="ADAL" clId="{E4A01740-6AB3-400D-A5A8-B6F41D593EC6}" dt="2026-02-11T09:44:40.879" v="10063" actId="14100"/>
        <pc:sldMkLst>
          <pc:docMk/>
          <pc:sldMk cId="335451736" sldId="335"/>
        </pc:sldMkLst>
        <pc:spChg chg="mod">
          <ac:chgData name="Lisa Paschedag" userId="45662fdd-358e-4914-8f49-b2a7512324b9" providerId="ADAL" clId="{E4A01740-6AB3-400D-A5A8-B6F41D593EC6}" dt="2026-02-02T13:53:41.159" v="6720" actId="20577"/>
          <ac:spMkLst>
            <pc:docMk/>
            <pc:sldMk cId="335451736" sldId="335"/>
            <ac:spMk id="2" creationId="{CDBEE635-4754-9F0A-0532-C57B7095E1DC}"/>
          </ac:spMkLst>
        </pc:spChg>
        <pc:picChg chg="add mod">
          <ac:chgData name="Lisa Paschedag" userId="45662fdd-358e-4914-8f49-b2a7512324b9" providerId="ADAL" clId="{E4A01740-6AB3-400D-A5A8-B6F41D593EC6}" dt="2026-02-11T09:44:36.172" v="10061" actId="1076"/>
          <ac:picMkLst>
            <pc:docMk/>
            <pc:sldMk cId="335451736" sldId="335"/>
            <ac:picMk id="4" creationId="{6C6BC069-1E0C-3B37-BE6D-26781678EAB4}"/>
          </ac:picMkLst>
        </pc:picChg>
        <pc:picChg chg="add mod">
          <ac:chgData name="Lisa Paschedag" userId="45662fdd-358e-4914-8f49-b2a7512324b9" providerId="ADAL" clId="{E4A01740-6AB3-400D-A5A8-B6F41D593EC6}" dt="2026-02-11T09:44:40.879" v="10063" actId="14100"/>
          <ac:picMkLst>
            <pc:docMk/>
            <pc:sldMk cId="335451736" sldId="335"/>
            <ac:picMk id="7" creationId="{F1548159-C2C4-2F00-D453-5476EE3F59F2}"/>
          </ac:picMkLst>
        </pc:picChg>
      </pc:sldChg>
      <pc:sldChg chg="modSp mod ord">
        <pc:chgData name="Lisa Paschedag" userId="45662fdd-358e-4914-8f49-b2a7512324b9" providerId="ADAL" clId="{E4A01740-6AB3-400D-A5A8-B6F41D593EC6}" dt="2026-02-27T07:08:40.797" v="15358" actId="20577"/>
        <pc:sldMkLst>
          <pc:docMk/>
          <pc:sldMk cId="4169373028" sldId="336"/>
        </pc:sldMkLst>
        <pc:spChg chg="mod">
          <ac:chgData name="Lisa Paschedag" userId="45662fdd-358e-4914-8f49-b2a7512324b9" providerId="ADAL" clId="{E4A01740-6AB3-400D-A5A8-B6F41D593EC6}" dt="2026-02-27T07:08:40.797" v="15358" actId="20577"/>
          <ac:spMkLst>
            <pc:docMk/>
            <pc:sldMk cId="4169373028" sldId="336"/>
            <ac:spMk id="9" creationId="{4C5A8A28-034C-FE82-DA15-3C468EF4BF08}"/>
          </ac:spMkLst>
        </pc:spChg>
        <pc:spChg chg="mod">
          <ac:chgData name="Lisa Paschedag" userId="45662fdd-358e-4914-8f49-b2a7512324b9" providerId="ADAL" clId="{E4A01740-6AB3-400D-A5A8-B6F41D593EC6}" dt="2026-02-24T10:45:53.467" v="14318" actId="1036"/>
          <ac:spMkLst>
            <pc:docMk/>
            <pc:sldMk cId="4169373028" sldId="336"/>
            <ac:spMk id="12" creationId="{F1C0956C-F9EB-5DBF-31A3-3B6242146768}"/>
          </ac:spMkLst>
        </pc:spChg>
        <pc:spChg chg="mod">
          <ac:chgData name="Lisa Paschedag" userId="45662fdd-358e-4914-8f49-b2a7512324b9" providerId="ADAL" clId="{E4A01740-6AB3-400D-A5A8-B6F41D593EC6}" dt="2026-02-27T07:08:39.310" v="15356" actId="20577"/>
          <ac:spMkLst>
            <pc:docMk/>
            <pc:sldMk cId="4169373028" sldId="336"/>
            <ac:spMk id="14" creationId="{C6A870F0-4C2B-6815-E47C-12ABE356AEEF}"/>
          </ac:spMkLst>
        </pc:spChg>
        <pc:spChg chg="mod">
          <ac:chgData name="Lisa Paschedag" userId="45662fdd-358e-4914-8f49-b2a7512324b9" providerId="ADAL" clId="{E4A01740-6AB3-400D-A5A8-B6F41D593EC6}" dt="2026-02-24T10:46:07.362" v="14360" actId="1038"/>
          <ac:spMkLst>
            <pc:docMk/>
            <pc:sldMk cId="4169373028" sldId="336"/>
            <ac:spMk id="15" creationId="{9415EFB1-B021-4DF1-C953-BE0D2218DF25}"/>
          </ac:spMkLst>
        </pc:spChg>
        <pc:picChg chg="mod">
          <ac:chgData name="Lisa Paschedag" userId="45662fdd-358e-4914-8f49-b2a7512324b9" providerId="ADAL" clId="{E4A01740-6AB3-400D-A5A8-B6F41D593EC6}" dt="2026-02-11T14:06:41.152" v="11718" actId="1037"/>
          <ac:picMkLst>
            <pc:docMk/>
            <pc:sldMk cId="4169373028" sldId="336"/>
            <ac:picMk id="4" creationId="{16B552C5-16E4-94E2-0941-556E2AE7B378}"/>
          </ac:picMkLst>
        </pc:picChg>
        <pc:picChg chg="mod">
          <ac:chgData name="Lisa Paschedag" userId="45662fdd-358e-4914-8f49-b2a7512324b9" providerId="ADAL" clId="{E4A01740-6AB3-400D-A5A8-B6F41D593EC6}" dt="2026-02-11T14:06:38.413" v="11697" actId="1038"/>
          <ac:picMkLst>
            <pc:docMk/>
            <pc:sldMk cId="4169373028" sldId="336"/>
            <ac:picMk id="8" creationId="{9115F1F0-238D-6FC2-FE5B-4CD33C4BCCFD}"/>
          </ac:picMkLst>
        </pc:picChg>
      </pc:sldChg>
      <pc:sldChg chg="modSp mod">
        <pc:chgData name="Lisa Paschedag" userId="45662fdd-358e-4914-8f49-b2a7512324b9" providerId="ADAL" clId="{E4A01740-6AB3-400D-A5A8-B6F41D593EC6}" dt="2026-02-09T08:18:36.765" v="6840" actId="1076"/>
        <pc:sldMkLst>
          <pc:docMk/>
          <pc:sldMk cId="1252167680" sldId="337"/>
        </pc:sldMkLst>
        <pc:spChg chg="mod">
          <ac:chgData name="Lisa Paschedag" userId="45662fdd-358e-4914-8f49-b2a7512324b9" providerId="ADAL" clId="{E4A01740-6AB3-400D-A5A8-B6F41D593EC6}" dt="2026-02-09T08:18:36.765" v="6840" actId="1076"/>
          <ac:spMkLst>
            <pc:docMk/>
            <pc:sldMk cId="1252167680" sldId="337"/>
            <ac:spMk id="31" creationId="{0DCCDA9D-9773-D59E-EF48-9193771F7A10}"/>
          </ac:spMkLst>
        </pc:spChg>
      </pc:sldChg>
      <pc:sldChg chg="delSp modSp mod">
        <pc:chgData name="Lisa Paschedag" userId="45662fdd-358e-4914-8f49-b2a7512324b9" providerId="ADAL" clId="{E4A01740-6AB3-400D-A5A8-B6F41D593EC6}" dt="2026-02-11T13:52:34.040" v="11239" actId="404"/>
        <pc:sldMkLst>
          <pc:docMk/>
          <pc:sldMk cId="3810481947" sldId="338"/>
        </pc:sldMkLst>
        <pc:spChg chg="mod">
          <ac:chgData name="Lisa Paschedag" userId="45662fdd-358e-4914-8f49-b2a7512324b9" providerId="ADAL" clId="{E4A01740-6AB3-400D-A5A8-B6F41D593EC6}" dt="2026-02-11T13:52:34.040" v="11239" actId="404"/>
          <ac:spMkLst>
            <pc:docMk/>
            <pc:sldMk cId="3810481947" sldId="338"/>
            <ac:spMk id="4" creationId="{0E28B1F2-E9E5-87A0-9AEE-C05FF0AEEB0C}"/>
          </ac:spMkLst>
        </pc:spChg>
      </pc:sldChg>
      <pc:sldChg chg="addSp delSp modSp add mod">
        <pc:chgData name="Lisa Paschedag" userId="45662fdd-358e-4914-8f49-b2a7512324b9" providerId="ADAL" clId="{E4A01740-6AB3-400D-A5A8-B6F41D593EC6}" dt="2026-02-24T10:51:05.016" v="14481" actId="1076"/>
        <pc:sldMkLst>
          <pc:docMk/>
          <pc:sldMk cId="2624684887" sldId="339"/>
        </pc:sldMkLst>
        <pc:spChg chg="mod">
          <ac:chgData name="Lisa Paschedag" userId="45662fdd-358e-4914-8f49-b2a7512324b9" providerId="ADAL" clId="{E4A01740-6AB3-400D-A5A8-B6F41D593EC6}" dt="2026-02-23T08:26:48.004" v="13337" actId="20577"/>
          <ac:spMkLst>
            <pc:docMk/>
            <pc:sldMk cId="2624684887" sldId="339"/>
            <ac:spMk id="2" creationId="{4E720466-9364-86FF-44C4-EA5F012FF8FD}"/>
          </ac:spMkLst>
        </pc:spChg>
        <pc:spChg chg="add mod">
          <ac:chgData name="Lisa Paschedag" userId="45662fdd-358e-4914-8f49-b2a7512324b9" providerId="ADAL" clId="{E4A01740-6AB3-400D-A5A8-B6F41D593EC6}" dt="2026-02-24T10:49:31.027" v="14471" actId="20577"/>
          <ac:spMkLst>
            <pc:docMk/>
            <pc:sldMk cId="2624684887" sldId="339"/>
            <ac:spMk id="3" creationId="{A025AE06-4C8F-CB0B-C82C-438AFE88E340}"/>
          </ac:spMkLst>
        </pc:spChg>
        <pc:picChg chg="add mod">
          <ac:chgData name="Lisa Paschedag" userId="45662fdd-358e-4914-8f49-b2a7512324b9" providerId="ADAL" clId="{E4A01740-6AB3-400D-A5A8-B6F41D593EC6}" dt="2026-02-24T10:50:32.143" v="14479" actId="14100"/>
          <ac:picMkLst>
            <pc:docMk/>
            <pc:sldMk cId="2624684887" sldId="339"/>
            <ac:picMk id="8" creationId="{45F3680C-5D2A-37A5-E7F6-979254FF3634}"/>
          </ac:picMkLst>
        </pc:picChg>
        <pc:picChg chg="add mod">
          <ac:chgData name="Lisa Paschedag" userId="45662fdd-358e-4914-8f49-b2a7512324b9" providerId="ADAL" clId="{E4A01740-6AB3-400D-A5A8-B6F41D593EC6}" dt="2026-02-24T10:51:05.016" v="14481" actId="1076"/>
          <ac:picMkLst>
            <pc:docMk/>
            <pc:sldMk cId="2624684887" sldId="339"/>
            <ac:picMk id="10" creationId="{42F5D72B-272D-ACF0-0ACE-D3111B279B91}"/>
          </ac:picMkLst>
        </pc:picChg>
      </pc:sldChg>
      <pc:sldChg chg="addSp delSp modSp add mod">
        <pc:chgData name="Lisa Paschedag" userId="45662fdd-358e-4914-8f49-b2a7512324b9" providerId="ADAL" clId="{E4A01740-6AB3-400D-A5A8-B6F41D593EC6}" dt="2026-02-24T11:15:28.733" v="14863" actId="20577"/>
        <pc:sldMkLst>
          <pc:docMk/>
          <pc:sldMk cId="376179521" sldId="340"/>
        </pc:sldMkLst>
        <pc:spChg chg="mod">
          <ac:chgData name="Lisa Paschedag" userId="45662fdd-358e-4914-8f49-b2a7512324b9" providerId="ADAL" clId="{E4A01740-6AB3-400D-A5A8-B6F41D593EC6}" dt="2026-02-11T13:53:11.247" v="11313" actId="20577"/>
          <ac:spMkLst>
            <pc:docMk/>
            <pc:sldMk cId="376179521" sldId="340"/>
            <ac:spMk id="2" creationId="{988F63EC-2E1A-2B75-B7EF-888FF829EFD7}"/>
          </ac:spMkLst>
        </pc:spChg>
        <pc:spChg chg="add mod">
          <ac:chgData name="Lisa Paschedag" userId="45662fdd-358e-4914-8f49-b2a7512324b9" providerId="ADAL" clId="{E4A01740-6AB3-400D-A5A8-B6F41D593EC6}" dt="2026-02-24T11:15:28.733" v="14863" actId="20577"/>
          <ac:spMkLst>
            <pc:docMk/>
            <pc:sldMk cId="376179521" sldId="340"/>
            <ac:spMk id="16" creationId="{CF933292-7BCC-995C-3BF2-FACDBA22B33B}"/>
          </ac:spMkLst>
        </pc:spChg>
        <pc:spChg chg="add mod">
          <ac:chgData name="Lisa Paschedag" userId="45662fdd-358e-4914-8f49-b2a7512324b9" providerId="ADAL" clId="{E4A01740-6AB3-400D-A5A8-B6F41D593EC6}" dt="2026-02-11T14:06:13.209" v="11679" actId="14100"/>
          <ac:spMkLst>
            <pc:docMk/>
            <pc:sldMk cId="376179521" sldId="340"/>
            <ac:spMk id="17" creationId="{1D4EB39E-E295-126C-724F-6865B4688CF8}"/>
          </ac:spMkLst>
        </pc:spChg>
        <pc:picChg chg="add mod">
          <ac:chgData name="Lisa Paschedag" userId="45662fdd-358e-4914-8f49-b2a7512324b9" providerId="ADAL" clId="{E4A01740-6AB3-400D-A5A8-B6F41D593EC6}" dt="2026-02-11T13:56:17.701" v="11554" actId="1076"/>
          <ac:picMkLst>
            <pc:docMk/>
            <pc:sldMk cId="376179521" sldId="340"/>
            <ac:picMk id="7" creationId="{0737F12A-4C24-F539-6B29-3B8D8017FFBD}"/>
          </ac:picMkLst>
        </pc:picChg>
        <pc:picChg chg="add mod">
          <ac:chgData name="Lisa Paschedag" userId="45662fdd-358e-4914-8f49-b2a7512324b9" providerId="ADAL" clId="{E4A01740-6AB3-400D-A5A8-B6F41D593EC6}" dt="2026-02-11T13:56:11.180" v="11552" actId="1076"/>
          <ac:picMkLst>
            <pc:docMk/>
            <pc:sldMk cId="376179521" sldId="340"/>
            <ac:picMk id="9" creationId="{6DDD4E3A-CAF9-B9C9-129D-BF95234B2A2E}"/>
          </ac:picMkLst>
        </pc:picChg>
      </pc:sldChg>
      <pc:sldChg chg="addSp delSp modSp add mod">
        <pc:chgData name="Lisa Paschedag" userId="45662fdd-358e-4914-8f49-b2a7512324b9" providerId="ADAL" clId="{E4A01740-6AB3-400D-A5A8-B6F41D593EC6}" dt="2026-02-11T14:08:44.269" v="11752" actId="1037"/>
        <pc:sldMkLst>
          <pc:docMk/>
          <pc:sldMk cId="756561920" sldId="341"/>
        </pc:sldMkLst>
        <pc:spChg chg="mod">
          <ac:chgData name="Lisa Paschedag" userId="45662fdd-358e-4914-8f49-b2a7512324b9" providerId="ADAL" clId="{E4A01740-6AB3-400D-A5A8-B6F41D593EC6}" dt="2026-02-11T14:07:53.980" v="11743" actId="20577"/>
          <ac:spMkLst>
            <pc:docMk/>
            <pc:sldMk cId="756561920" sldId="341"/>
            <ac:spMk id="2" creationId="{A43C824A-798F-2F20-17C4-8AD569B1DB1C}"/>
          </ac:spMkLst>
        </pc:spChg>
        <pc:spChg chg="add mod">
          <ac:chgData name="Lisa Paschedag" userId="45662fdd-358e-4914-8f49-b2a7512324b9" providerId="ADAL" clId="{E4A01740-6AB3-400D-A5A8-B6F41D593EC6}" dt="2026-02-11T14:08:44.269" v="11752" actId="1037"/>
          <ac:spMkLst>
            <pc:docMk/>
            <pc:sldMk cId="756561920" sldId="341"/>
            <ac:spMk id="4" creationId="{C093ED88-4415-7676-A684-C31B4F58FEB9}"/>
          </ac:spMkLst>
        </pc:spChg>
        <pc:picChg chg="add mod">
          <ac:chgData name="Lisa Paschedag" userId="45662fdd-358e-4914-8f49-b2a7512324b9" providerId="ADAL" clId="{E4A01740-6AB3-400D-A5A8-B6F41D593EC6}" dt="2026-02-11T14:08:07.396" v="11745" actId="14100"/>
          <ac:picMkLst>
            <pc:docMk/>
            <pc:sldMk cId="756561920" sldId="341"/>
            <ac:picMk id="3" creationId="{E48545C2-C8ED-E7A3-A686-4505D0E9BFB8}"/>
          </ac:picMkLst>
        </pc:picChg>
      </pc:sldChg>
      <pc:sldChg chg="modSp mod">
        <pc:chgData name="Lisa Paschedag" userId="45662fdd-358e-4914-8f49-b2a7512324b9" providerId="ADAL" clId="{E4A01740-6AB3-400D-A5A8-B6F41D593EC6}" dt="2026-02-24T10:52:00.287" v="14484" actId="1076"/>
        <pc:sldMkLst>
          <pc:docMk/>
          <pc:sldMk cId="247533769" sldId="342"/>
        </pc:sldMkLst>
        <pc:spChg chg="mod">
          <ac:chgData name="Lisa Paschedag" userId="45662fdd-358e-4914-8f49-b2a7512324b9" providerId="ADAL" clId="{E4A01740-6AB3-400D-A5A8-B6F41D593EC6}" dt="2026-02-23T08:26:43.636" v="13335" actId="20577"/>
          <ac:spMkLst>
            <pc:docMk/>
            <pc:sldMk cId="247533769" sldId="342"/>
            <ac:spMk id="2" creationId="{471A8CC7-1E78-5383-0C8A-F934863CFE0E}"/>
          </ac:spMkLst>
        </pc:spChg>
        <pc:spChg chg="mod">
          <ac:chgData name="Lisa Paschedag" userId="45662fdd-358e-4914-8f49-b2a7512324b9" providerId="ADAL" clId="{E4A01740-6AB3-400D-A5A8-B6F41D593EC6}" dt="2026-02-24T10:52:00.287" v="14484" actId="1076"/>
          <ac:spMkLst>
            <pc:docMk/>
            <pc:sldMk cId="247533769" sldId="342"/>
            <ac:spMk id="12" creationId="{84F1C55C-7F67-FD32-0A25-BDB25BAD70DF}"/>
          </ac:spMkLst>
        </pc:spChg>
        <pc:picChg chg="mod">
          <ac:chgData name="Lisa Paschedag" userId="45662fdd-358e-4914-8f49-b2a7512324b9" providerId="ADAL" clId="{E4A01740-6AB3-400D-A5A8-B6F41D593EC6}" dt="2026-02-24T10:51:40.055" v="14483" actId="1076"/>
          <ac:picMkLst>
            <pc:docMk/>
            <pc:sldMk cId="247533769" sldId="342"/>
            <ac:picMk id="7" creationId="{E77C1DC3-0CF5-0B8A-2A72-714509D93334}"/>
          </ac:picMkLst>
        </pc:picChg>
      </pc:sldChg>
      <pc:sldChg chg="addSp delSp modSp mod">
        <pc:chgData name="Lisa Paschedag" userId="45662fdd-358e-4914-8f49-b2a7512324b9" providerId="ADAL" clId="{E4A01740-6AB3-400D-A5A8-B6F41D593EC6}" dt="2026-02-23T15:58:42.764" v="14263" actId="1076"/>
        <pc:sldMkLst>
          <pc:docMk/>
          <pc:sldMk cId="739723825" sldId="343"/>
        </pc:sldMkLst>
        <pc:spChg chg="mod">
          <ac:chgData name="Lisa Paschedag" userId="45662fdd-358e-4914-8f49-b2a7512324b9" providerId="ADAL" clId="{E4A01740-6AB3-400D-A5A8-B6F41D593EC6}" dt="2026-02-23T15:58:42.764" v="14263" actId="1076"/>
          <ac:spMkLst>
            <pc:docMk/>
            <pc:sldMk cId="739723825" sldId="343"/>
            <ac:spMk id="7" creationId="{016618AA-35A8-C69D-48DB-C4DDFC0F5DE5}"/>
          </ac:spMkLst>
        </pc:spChg>
        <pc:picChg chg="add ord">
          <ac:chgData name="Lisa Paschedag" userId="45662fdd-358e-4914-8f49-b2a7512324b9" providerId="ADAL" clId="{E4A01740-6AB3-400D-A5A8-B6F41D593EC6}" dt="2026-02-23T14:51:26.184" v="13580" actId="167"/>
          <ac:picMkLst>
            <pc:docMk/>
            <pc:sldMk cId="739723825" sldId="343"/>
            <ac:picMk id="3" creationId="{4C5D565F-C290-71AB-9718-D640A3C18FFA}"/>
          </ac:picMkLst>
        </pc:picChg>
      </pc:sldChg>
    </pc:docChg>
  </pc:docChgLst>
  <pc:docChgLst>
    <pc:chgData name="Joline Hollenbeck" userId="S::hollenbeck@raiffeisen-warendorf.de::57745491-8d9d-4adf-8c32-ca610c0c879d" providerId="AD" clId="Web-{A5F05F98-A7A8-492E-A9CD-4F4C14432D78}"/>
    <pc:docChg chg="modSld">
      <pc:chgData name="Joline Hollenbeck" userId="S::hollenbeck@raiffeisen-warendorf.de::57745491-8d9d-4adf-8c32-ca610c0c879d" providerId="AD" clId="Web-{A5F05F98-A7A8-492E-A9CD-4F4C14432D78}" dt="2026-02-04T10:42:11.331" v="85" actId="20577"/>
      <pc:docMkLst>
        <pc:docMk/>
      </pc:docMkLst>
      <pc:sldChg chg="modSp">
        <pc:chgData name="Joline Hollenbeck" userId="S::hollenbeck@raiffeisen-warendorf.de::57745491-8d9d-4adf-8c32-ca610c0c879d" providerId="AD" clId="Web-{A5F05F98-A7A8-492E-A9CD-4F4C14432D78}" dt="2026-02-04T10:42:11.331" v="85" actId="20577"/>
        <pc:sldMkLst>
          <pc:docMk/>
          <pc:sldMk cId="2966924622" sldId="269"/>
        </pc:sldMkLst>
        <pc:spChg chg="mod">
          <ac:chgData name="Joline Hollenbeck" userId="S::hollenbeck@raiffeisen-warendorf.de::57745491-8d9d-4adf-8c32-ca610c0c879d" providerId="AD" clId="Web-{A5F05F98-A7A8-492E-A9CD-4F4C14432D78}" dt="2026-02-04T10:42:11.331" v="85" actId="20577"/>
          <ac:spMkLst>
            <pc:docMk/>
            <pc:sldMk cId="2966924622" sldId="269"/>
            <ac:spMk id="3" creationId="{A4E16267-C538-90AD-1EBD-7A9D291D6E45}"/>
          </ac:spMkLst>
        </pc:spChg>
      </pc:sldChg>
    </pc:docChg>
  </pc:docChgLst>
  <pc:docChgLst>
    <pc:chgData name="Dirk Steltig" userId="S::dirk.steltig@raiffeisen-warendorf.de::00670706-7188-4a7c-8a8b-6cf771c7f6ef" providerId="AD" clId="Web-{954C85E9-9BA8-4A72-B464-0D6602B74A64}"/>
    <pc:docChg chg="modSld">
      <pc:chgData name="Dirk Steltig" userId="S::dirk.steltig@raiffeisen-warendorf.de::00670706-7188-4a7c-8a8b-6cf771c7f6ef" providerId="AD" clId="Web-{954C85E9-9BA8-4A72-B464-0D6602B74A64}" dt="2026-02-17T06:59:50.726" v="33" actId="20577"/>
      <pc:docMkLst>
        <pc:docMk/>
      </pc:docMkLst>
      <pc:sldChg chg="modSp">
        <pc:chgData name="Dirk Steltig" userId="S::dirk.steltig@raiffeisen-warendorf.de::00670706-7188-4a7c-8a8b-6cf771c7f6ef" providerId="AD" clId="Web-{954C85E9-9BA8-4A72-B464-0D6602B74A64}" dt="2026-02-17T06:59:50.726" v="33" actId="20577"/>
        <pc:sldMkLst>
          <pc:docMk/>
          <pc:sldMk cId="3237549120" sldId="267"/>
        </pc:sldMkLst>
        <pc:spChg chg="mod">
          <ac:chgData name="Dirk Steltig" userId="S::dirk.steltig@raiffeisen-warendorf.de::00670706-7188-4a7c-8a8b-6cf771c7f6ef" providerId="AD" clId="Web-{954C85E9-9BA8-4A72-B464-0D6602B74A64}" dt="2026-02-17T06:59:50.726" v="33" actId="20577"/>
          <ac:spMkLst>
            <pc:docMk/>
            <pc:sldMk cId="3237549120" sldId="267"/>
            <ac:spMk id="3" creationId="{ECD7E3CD-B281-F8D7-050E-510D6964021D}"/>
          </ac:spMkLst>
        </pc:spChg>
      </pc:sldChg>
    </pc:docChg>
  </pc:docChgLst>
  <pc:docChgLst>
    <pc:chgData name="Joline Hollenbeck" userId="S::hollenbeck@raiffeisen-warendorf.de::57745491-8d9d-4adf-8c32-ca610c0c879d" providerId="AD" clId="Web-{644E6FE1-53E0-47DE-914D-AEC57286225C}"/>
    <pc:docChg chg="modSld">
      <pc:chgData name="Joline Hollenbeck" userId="S::hollenbeck@raiffeisen-warendorf.de::57745491-8d9d-4adf-8c32-ca610c0c879d" providerId="AD" clId="Web-{644E6FE1-53E0-47DE-914D-AEC57286225C}" dt="2026-02-20T10:20:20.796" v="34" actId="1076"/>
      <pc:docMkLst>
        <pc:docMk/>
      </pc:docMkLst>
      <pc:sldChg chg="delSp modSp">
        <pc:chgData name="Joline Hollenbeck" userId="S::hollenbeck@raiffeisen-warendorf.de::57745491-8d9d-4adf-8c32-ca610c0c879d" providerId="AD" clId="Web-{644E6FE1-53E0-47DE-914D-AEC57286225C}" dt="2026-02-20T10:20:20.796" v="34" actId="1076"/>
        <pc:sldMkLst>
          <pc:docMk/>
          <pc:sldMk cId="2066382488" sldId="314"/>
        </pc:sldMkLst>
        <pc:spChg chg="mod">
          <ac:chgData name="Joline Hollenbeck" userId="S::hollenbeck@raiffeisen-warendorf.de::57745491-8d9d-4adf-8c32-ca610c0c879d" providerId="AD" clId="Web-{644E6FE1-53E0-47DE-914D-AEC57286225C}" dt="2026-02-20T10:20:11.593" v="32" actId="20577"/>
          <ac:spMkLst>
            <pc:docMk/>
            <pc:sldMk cId="2066382488" sldId="314"/>
            <ac:spMk id="12" creationId="{ADEFFF85-BA70-2742-3871-A22809BB754F}"/>
          </ac:spMkLst>
        </pc:spChg>
        <pc:spChg chg="mod">
          <ac:chgData name="Joline Hollenbeck" userId="S::hollenbeck@raiffeisen-warendorf.de::57745491-8d9d-4adf-8c32-ca610c0c879d" providerId="AD" clId="Web-{644E6FE1-53E0-47DE-914D-AEC57286225C}" dt="2026-02-20T10:19:03.889" v="19" actId="1076"/>
          <ac:spMkLst>
            <pc:docMk/>
            <pc:sldMk cId="2066382488" sldId="314"/>
            <ac:spMk id="13" creationId="{7ED1AC48-1507-EC98-5AD8-1F27C2922958}"/>
          </ac:spMkLst>
        </pc:spChg>
        <pc:spChg chg="mod">
          <ac:chgData name="Joline Hollenbeck" userId="S::hollenbeck@raiffeisen-warendorf.de::57745491-8d9d-4adf-8c32-ca610c0c879d" providerId="AD" clId="Web-{644E6FE1-53E0-47DE-914D-AEC57286225C}" dt="2026-02-20T10:19:07.092" v="20" actId="1076"/>
          <ac:spMkLst>
            <pc:docMk/>
            <pc:sldMk cId="2066382488" sldId="314"/>
            <ac:spMk id="14" creationId="{80F04D6A-E4E1-556C-885D-450C0BCB398A}"/>
          </ac:spMkLst>
        </pc:spChg>
        <pc:spChg chg="mod">
          <ac:chgData name="Joline Hollenbeck" userId="S::hollenbeck@raiffeisen-warendorf.de::57745491-8d9d-4adf-8c32-ca610c0c879d" providerId="AD" clId="Web-{644E6FE1-53E0-47DE-914D-AEC57286225C}" dt="2026-02-20T10:19:09.326" v="21" actId="1076"/>
          <ac:spMkLst>
            <pc:docMk/>
            <pc:sldMk cId="2066382488" sldId="314"/>
            <ac:spMk id="15" creationId="{9EEE18E6-1A43-E6EF-319E-505B865AED4C}"/>
          </ac:spMkLst>
        </pc:spChg>
        <pc:spChg chg="mod">
          <ac:chgData name="Joline Hollenbeck" userId="S::hollenbeck@raiffeisen-warendorf.de::57745491-8d9d-4adf-8c32-ca610c0c879d" providerId="AD" clId="Web-{644E6FE1-53E0-47DE-914D-AEC57286225C}" dt="2026-02-20T10:20:20.796" v="34" actId="1076"/>
          <ac:spMkLst>
            <pc:docMk/>
            <pc:sldMk cId="2066382488" sldId="314"/>
            <ac:spMk id="16" creationId="{3C7C329A-F719-D7FE-D42E-E0DC4C656F1B}"/>
          </ac:spMkLst>
        </pc:spChg>
        <pc:spChg chg="mod">
          <ac:chgData name="Joline Hollenbeck" userId="S::hollenbeck@raiffeisen-warendorf.de::57745491-8d9d-4adf-8c32-ca610c0c879d" providerId="AD" clId="Web-{644E6FE1-53E0-47DE-914D-AEC57286225C}" dt="2026-02-20T10:20:17.124" v="33" actId="1076"/>
          <ac:spMkLst>
            <pc:docMk/>
            <pc:sldMk cId="2066382488" sldId="314"/>
            <ac:spMk id="17" creationId="{6FB8B263-E849-06E0-9282-01B47C7287C0}"/>
          </ac:spMkLst>
        </pc:spChg>
      </pc:sldChg>
    </pc:docChg>
  </pc:docChgLst>
  <pc:docChgLst>
    <pc:chgData name="Joline Hollenbeck" userId="S::hollenbeck@raiffeisen-warendorf.de::57745491-8d9d-4adf-8c32-ca610c0c879d" providerId="AD" clId="Web-{1324DDBA-595F-40E9-B186-E61C3EF5CF9C}"/>
    <pc:docChg chg="addSld modSld">
      <pc:chgData name="Joline Hollenbeck" userId="S::hollenbeck@raiffeisen-warendorf.de::57745491-8d9d-4adf-8c32-ca610c0c879d" providerId="AD" clId="Web-{1324DDBA-595F-40E9-B186-E61C3EF5CF9C}" dt="2026-02-04T12:16:33.256" v="702"/>
      <pc:docMkLst>
        <pc:docMk/>
      </pc:docMkLst>
      <pc:sldChg chg="modSp">
        <pc:chgData name="Joline Hollenbeck" userId="S::hollenbeck@raiffeisen-warendorf.de::57745491-8d9d-4adf-8c32-ca610c0c879d" providerId="AD" clId="Web-{1324DDBA-595F-40E9-B186-E61C3EF5CF9C}" dt="2026-02-04T12:15:16.630" v="696" actId="20577"/>
        <pc:sldMkLst>
          <pc:docMk/>
          <pc:sldMk cId="1875529067" sldId="271"/>
        </pc:sldMkLst>
        <pc:spChg chg="mod">
          <ac:chgData name="Joline Hollenbeck" userId="S::hollenbeck@raiffeisen-warendorf.de::57745491-8d9d-4adf-8c32-ca610c0c879d" providerId="AD" clId="Web-{1324DDBA-595F-40E9-B186-E61C3EF5CF9C}" dt="2026-02-04T12:15:16.630" v="696" actId="20577"/>
          <ac:spMkLst>
            <pc:docMk/>
            <pc:sldMk cId="1875529067" sldId="271"/>
            <ac:spMk id="6" creationId="{7CFA1AC0-916F-5A24-0376-7CB96A4B052B}"/>
          </ac:spMkLst>
        </pc:spChg>
      </pc:sldChg>
      <pc:sldChg chg="modSp">
        <pc:chgData name="Joline Hollenbeck" userId="S::hollenbeck@raiffeisen-warendorf.de::57745491-8d9d-4adf-8c32-ca610c0c879d" providerId="AD" clId="Web-{1324DDBA-595F-40E9-B186-E61C3EF5CF9C}" dt="2026-02-04T11:47:12.302" v="141" actId="20577"/>
        <pc:sldMkLst>
          <pc:docMk/>
          <pc:sldMk cId="3551193831" sldId="272"/>
        </pc:sldMkLst>
        <pc:spChg chg="mod">
          <ac:chgData name="Joline Hollenbeck" userId="S::hollenbeck@raiffeisen-warendorf.de::57745491-8d9d-4adf-8c32-ca610c0c879d" providerId="AD" clId="Web-{1324DDBA-595F-40E9-B186-E61C3EF5CF9C}" dt="2026-02-04T11:47:12.302" v="141" actId="20577"/>
          <ac:spMkLst>
            <pc:docMk/>
            <pc:sldMk cId="3551193831" sldId="272"/>
            <ac:spMk id="9" creationId="{67E7188A-C602-10CB-1B58-66E9D2B3F98E}"/>
          </ac:spMkLst>
        </pc:spChg>
      </pc:sldChg>
      <pc:sldChg chg="addSp modSp">
        <pc:chgData name="Joline Hollenbeck" userId="S::hollenbeck@raiffeisen-warendorf.de::57745491-8d9d-4adf-8c32-ca610c0c879d" providerId="AD" clId="Web-{1324DDBA-595F-40E9-B186-E61C3EF5CF9C}" dt="2026-02-04T11:51:32.558" v="321" actId="20577"/>
        <pc:sldMkLst>
          <pc:docMk/>
          <pc:sldMk cId="467434580" sldId="273"/>
        </pc:sldMkLst>
        <pc:spChg chg="mod">
          <ac:chgData name="Joline Hollenbeck" userId="S::hollenbeck@raiffeisen-warendorf.de::57745491-8d9d-4adf-8c32-ca610c0c879d" providerId="AD" clId="Web-{1324DDBA-595F-40E9-B186-E61C3EF5CF9C}" dt="2026-02-04T11:51:32.558" v="321" actId="20577"/>
          <ac:spMkLst>
            <pc:docMk/>
            <pc:sldMk cId="467434580" sldId="273"/>
            <ac:spMk id="3" creationId="{F31D370D-45EE-A9F2-9953-716D6CE100C5}"/>
          </ac:spMkLst>
        </pc:spChg>
        <pc:spChg chg="add mod">
          <ac:chgData name="Joline Hollenbeck" userId="S::hollenbeck@raiffeisen-warendorf.de::57745491-8d9d-4adf-8c32-ca610c0c879d" providerId="AD" clId="Web-{1324DDBA-595F-40E9-B186-E61C3EF5CF9C}" dt="2026-02-04T11:50:20.165" v="252" actId="1076"/>
          <ac:spMkLst>
            <pc:docMk/>
            <pc:sldMk cId="467434580" sldId="273"/>
            <ac:spMk id="7" creationId="{431EEC19-0342-8C61-6D7C-5F6E9CAC6E17}"/>
          </ac:spMkLst>
        </pc:spChg>
      </pc:sldChg>
      <pc:sldChg chg="modSp">
        <pc:chgData name="Joline Hollenbeck" userId="S::hollenbeck@raiffeisen-warendorf.de::57745491-8d9d-4adf-8c32-ca610c0c879d" providerId="AD" clId="Web-{1324DDBA-595F-40E9-B186-E61C3EF5CF9C}" dt="2026-02-04T11:53:27.106" v="414" actId="20577"/>
        <pc:sldMkLst>
          <pc:docMk/>
          <pc:sldMk cId="3924861140" sldId="274"/>
        </pc:sldMkLst>
        <pc:spChg chg="mod">
          <ac:chgData name="Joline Hollenbeck" userId="S::hollenbeck@raiffeisen-warendorf.de::57745491-8d9d-4adf-8c32-ca610c0c879d" providerId="AD" clId="Web-{1324DDBA-595F-40E9-B186-E61C3EF5CF9C}" dt="2026-02-04T11:53:27.106" v="414" actId="20577"/>
          <ac:spMkLst>
            <pc:docMk/>
            <pc:sldMk cId="3924861140" sldId="274"/>
            <ac:spMk id="3" creationId="{E629538E-004E-CC8E-4261-A5D572194AE6}"/>
          </ac:spMkLst>
        </pc:spChg>
      </pc:sldChg>
      <pc:sldChg chg="addSp delSp">
        <pc:chgData name="Joline Hollenbeck" userId="S::hollenbeck@raiffeisen-warendorf.de::57745491-8d9d-4adf-8c32-ca610c0c879d" providerId="AD" clId="Web-{1324DDBA-595F-40E9-B186-E61C3EF5CF9C}" dt="2026-02-04T12:16:33.256" v="702"/>
        <pc:sldMkLst>
          <pc:docMk/>
          <pc:sldMk cId="915940375" sldId="315"/>
        </pc:sldMkLst>
      </pc:sldChg>
      <pc:sldChg chg="addSp delSp modSp add replId">
        <pc:chgData name="Joline Hollenbeck" userId="S::hollenbeck@raiffeisen-warendorf.de::57745491-8d9d-4adf-8c32-ca610c0c879d" providerId="AD" clId="Web-{1324DDBA-595F-40E9-B186-E61C3EF5CF9C}" dt="2026-02-04T12:12:30.957" v="689" actId="1076"/>
        <pc:sldMkLst>
          <pc:docMk/>
          <pc:sldMk cId="4169373028" sldId="336"/>
        </pc:sldMkLst>
        <pc:spChg chg="mod">
          <ac:chgData name="Joline Hollenbeck" userId="S::hollenbeck@raiffeisen-warendorf.de::57745491-8d9d-4adf-8c32-ca610c0c879d" providerId="AD" clId="Web-{1324DDBA-595F-40E9-B186-E61C3EF5CF9C}" dt="2026-02-04T12:00:12.109" v="449" actId="20577"/>
          <ac:spMkLst>
            <pc:docMk/>
            <pc:sldMk cId="4169373028" sldId="336"/>
            <ac:spMk id="2" creationId="{8E5D3782-0875-8FD5-E622-BC45B66E3B38}"/>
          </ac:spMkLst>
        </pc:spChg>
        <pc:spChg chg="add mod">
          <ac:chgData name="Joline Hollenbeck" userId="S::hollenbeck@raiffeisen-warendorf.de::57745491-8d9d-4adf-8c32-ca610c0c879d" providerId="AD" clId="Web-{1324DDBA-595F-40E9-B186-E61C3EF5CF9C}" dt="2026-02-04T12:04:52.501" v="528" actId="20577"/>
          <ac:spMkLst>
            <pc:docMk/>
            <pc:sldMk cId="4169373028" sldId="336"/>
            <ac:spMk id="9" creationId="{4C5A8A28-034C-FE82-DA15-3C468EF4BF08}"/>
          </ac:spMkLst>
        </pc:spChg>
        <pc:spChg chg="add mod">
          <ac:chgData name="Joline Hollenbeck" userId="S::hollenbeck@raiffeisen-warendorf.de::57745491-8d9d-4adf-8c32-ca610c0c879d" providerId="AD" clId="Web-{1324DDBA-595F-40E9-B186-E61C3EF5CF9C}" dt="2026-02-04T12:01:11.859" v="459" actId="1076"/>
          <ac:spMkLst>
            <pc:docMk/>
            <pc:sldMk cId="4169373028" sldId="336"/>
            <ac:spMk id="12" creationId="{F1C0956C-F9EB-5DBF-31A3-3B6242146768}"/>
          </ac:spMkLst>
        </pc:spChg>
        <pc:spChg chg="add mod">
          <ac:chgData name="Joline Hollenbeck" userId="S::hollenbeck@raiffeisen-warendorf.de::57745491-8d9d-4adf-8c32-ca610c0c879d" providerId="AD" clId="Web-{1324DDBA-595F-40E9-B186-E61C3EF5CF9C}" dt="2026-02-04T12:09:31.862" v="628" actId="20577"/>
          <ac:spMkLst>
            <pc:docMk/>
            <pc:sldMk cId="4169373028" sldId="336"/>
            <ac:spMk id="14" creationId="{C6A870F0-4C2B-6815-E47C-12ABE356AEEF}"/>
          </ac:spMkLst>
        </pc:spChg>
        <pc:spChg chg="add mod">
          <ac:chgData name="Joline Hollenbeck" userId="S::hollenbeck@raiffeisen-warendorf.de::57745491-8d9d-4adf-8c32-ca610c0c879d" providerId="AD" clId="Web-{1324DDBA-595F-40E9-B186-E61C3EF5CF9C}" dt="2026-02-04T12:05:43.469" v="539" actId="1076"/>
          <ac:spMkLst>
            <pc:docMk/>
            <pc:sldMk cId="4169373028" sldId="336"/>
            <ac:spMk id="15" creationId="{9415EFB1-B021-4DF1-C953-BE0D2218DF25}"/>
          </ac:spMkLst>
        </pc:spChg>
        <pc:spChg chg="add mod">
          <ac:chgData name="Joline Hollenbeck" userId="S::hollenbeck@raiffeisen-warendorf.de::57745491-8d9d-4adf-8c32-ca610c0c879d" providerId="AD" clId="Web-{1324DDBA-595F-40E9-B186-E61C3EF5CF9C}" dt="2026-02-04T12:12:30.957" v="689" actId="1076"/>
          <ac:spMkLst>
            <pc:docMk/>
            <pc:sldMk cId="4169373028" sldId="336"/>
            <ac:spMk id="16" creationId="{84BB942C-282A-8C7D-E864-323580386B27}"/>
          </ac:spMkLst>
        </pc:spChg>
        <pc:picChg chg="add mod ord">
          <ac:chgData name="Joline Hollenbeck" userId="S::hollenbeck@raiffeisen-warendorf.de::57745491-8d9d-4adf-8c32-ca610c0c879d" providerId="AD" clId="Web-{1324DDBA-595F-40E9-B186-E61C3EF5CF9C}" dt="2026-02-04T11:58:00.249" v="433" actId="1076"/>
          <ac:picMkLst>
            <pc:docMk/>
            <pc:sldMk cId="4169373028" sldId="336"/>
            <ac:picMk id="4" creationId="{16B552C5-16E4-94E2-0941-556E2AE7B378}"/>
          </ac:picMkLst>
        </pc:picChg>
        <pc:picChg chg="add mod">
          <ac:chgData name="Joline Hollenbeck" userId="S::hollenbeck@raiffeisen-warendorf.de::57745491-8d9d-4adf-8c32-ca610c0c879d" providerId="AD" clId="Web-{1324DDBA-595F-40E9-B186-E61C3EF5CF9C}" dt="2026-02-04T11:59:59.281" v="442" actId="1076"/>
          <ac:picMkLst>
            <pc:docMk/>
            <pc:sldMk cId="4169373028" sldId="336"/>
            <ac:picMk id="8" creationId="{9115F1F0-238D-6FC2-FE5B-4CD33C4BCCFD}"/>
          </ac:picMkLst>
        </pc:picChg>
      </pc:sldChg>
    </pc:docChg>
  </pc:docChgLst>
  <pc:docChgLst>
    <pc:chgData name="Joline Hollenbeck" userId="S::hollenbeck@raiffeisen-warendorf.de::57745491-8d9d-4adf-8c32-ca610c0c879d" providerId="AD" clId="Web-{5A00AA30-E5E1-4116-BA11-AEAE2DCEA776}"/>
    <pc:docChg chg="addSld delSld modSld">
      <pc:chgData name="Joline Hollenbeck" userId="S::hollenbeck@raiffeisen-warendorf.de::57745491-8d9d-4adf-8c32-ca610c0c879d" providerId="AD" clId="Web-{5A00AA30-E5E1-4116-BA11-AEAE2DCEA776}" dt="2026-02-06T10:38:51.404" v="88" actId="20577"/>
      <pc:docMkLst>
        <pc:docMk/>
      </pc:docMkLst>
      <pc:sldChg chg="addSp modSp add replId">
        <pc:chgData name="Joline Hollenbeck" userId="S::hollenbeck@raiffeisen-warendorf.de::57745491-8d9d-4adf-8c32-ca610c0c879d" providerId="AD" clId="Web-{5A00AA30-E5E1-4116-BA11-AEAE2DCEA776}" dt="2026-02-06T10:38:51.404" v="88" actId="20577"/>
        <pc:sldMkLst>
          <pc:docMk/>
          <pc:sldMk cId="3810481947" sldId="338"/>
        </pc:sldMkLst>
        <pc:spChg chg="mod">
          <ac:chgData name="Joline Hollenbeck" userId="S::hollenbeck@raiffeisen-warendorf.de::57745491-8d9d-4adf-8c32-ca610c0c879d" providerId="AD" clId="Web-{5A00AA30-E5E1-4116-BA11-AEAE2DCEA776}" dt="2026-02-06T10:37:14.747" v="16" actId="20577"/>
          <ac:spMkLst>
            <pc:docMk/>
            <pc:sldMk cId="3810481947" sldId="338"/>
            <ac:spMk id="2" creationId="{276DF05F-4C1F-0060-AD8F-FE0AA1CFA4AB}"/>
          </ac:spMkLst>
        </pc:spChg>
        <pc:spChg chg="add mod">
          <ac:chgData name="Joline Hollenbeck" userId="S::hollenbeck@raiffeisen-warendorf.de::57745491-8d9d-4adf-8c32-ca610c0c879d" providerId="AD" clId="Web-{5A00AA30-E5E1-4116-BA11-AEAE2DCEA776}" dt="2026-02-06T10:38:51.404" v="88" actId="20577"/>
          <ac:spMkLst>
            <pc:docMk/>
            <pc:sldMk cId="3810481947" sldId="338"/>
            <ac:spMk id="4" creationId="{0E28B1F2-E9E5-87A0-9AEE-C05FF0AEEB0C}"/>
          </ac:spMkLst>
        </pc:spChg>
      </pc:sldChg>
    </pc:docChg>
  </pc:docChgLst>
  <pc:docChgLst>
    <pc:chgData name="Dirk Steltig" userId="S::dirk.steltig@raiffeisen-warendorf.de::00670706-7188-4a7c-8a8b-6cf771c7f6ef" providerId="AD" clId="Web-{B9033062-482B-4232-9D95-F27A4E168E60}"/>
    <pc:docChg chg="addSld delSld modSld">
      <pc:chgData name="Dirk Steltig" userId="S::dirk.steltig@raiffeisen-warendorf.de::00670706-7188-4a7c-8a8b-6cf771c7f6ef" providerId="AD" clId="Web-{B9033062-482B-4232-9D95-F27A4E168E60}" dt="2026-02-16T09:20:24.972" v="275" actId="20577"/>
      <pc:docMkLst>
        <pc:docMk/>
      </pc:docMkLst>
      <pc:sldChg chg="modSp">
        <pc:chgData name="Dirk Steltig" userId="S::dirk.steltig@raiffeisen-warendorf.de::00670706-7188-4a7c-8a8b-6cf771c7f6ef" providerId="AD" clId="Web-{B9033062-482B-4232-9D95-F27A4E168E60}" dt="2026-02-16T08:52:41.032" v="171" actId="1076"/>
        <pc:sldMkLst>
          <pc:docMk/>
          <pc:sldMk cId="679094673" sldId="258"/>
        </pc:sldMkLst>
        <pc:spChg chg="mod">
          <ac:chgData name="Dirk Steltig" userId="S::dirk.steltig@raiffeisen-warendorf.de::00670706-7188-4a7c-8a8b-6cf771c7f6ef" providerId="AD" clId="Web-{B9033062-482B-4232-9D95-F27A4E168E60}" dt="2026-02-16T08:52:41.032" v="171" actId="1076"/>
          <ac:spMkLst>
            <pc:docMk/>
            <pc:sldMk cId="679094673" sldId="258"/>
            <ac:spMk id="12" creationId="{66344DD4-4117-F517-8504-A9DB902C977F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2:37.860" v="170" actId="1076"/>
          <ac:spMkLst>
            <pc:docMk/>
            <pc:sldMk cId="679094673" sldId="258"/>
            <ac:spMk id="17" creationId="{E971C4D3-212D-39FF-3673-D03C7EA35A83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9:00:52.805" v="193" actId="20577"/>
        <pc:sldMkLst>
          <pc:docMk/>
          <pc:sldMk cId="995588777" sldId="260"/>
        </pc:sldMkLst>
        <pc:spChg chg="mod">
          <ac:chgData name="Dirk Steltig" userId="S::dirk.steltig@raiffeisen-warendorf.de::00670706-7188-4a7c-8a8b-6cf771c7f6ef" providerId="AD" clId="Web-{B9033062-482B-4232-9D95-F27A4E168E60}" dt="2026-02-16T08:58:10.721" v="179" actId="14100"/>
          <ac:spMkLst>
            <pc:docMk/>
            <pc:sldMk cId="995588777" sldId="260"/>
            <ac:spMk id="19" creationId="{C8E4CAB1-A7FC-A5E1-7A87-391D97651856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8:19.159" v="180" actId="14100"/>
          <ac:spMkLst>
            <pc:docMk/>
            <pc:sldMk cId="995588777" sldId="260"/>
            <ac:spMk id="20" creationId="{A8B62168-F76B-93D8-17D6-61BD114D112B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9:02.285" v="182" actId="14100"/>
          <ac:spMkLst>
            <pc:docMk/>
            <pc:sldMk cId="995588777" sldId="260"/>
            <ac:spMk id="21" creationId="{D20D2F17-BACE-DD4B-57BA-ACF837588F06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8:55.316" v="181" actId="14100"/>
          <ac:spMkLst>
            <pc:docMk/>
            <pc:sldMk cId="995588777" sldId="260"/>
            <ac:spMk id="22" creationId="{BD6DFCA7-4A2A-1DF5-0B28-EEBD89FA4D5B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9:00:52.805" v="193" actId="20577"/>
          <ac:spMkLst>
            <pc:docMk/>
            <pc:sldMk cId="995588777" sldId="260"/>
            <ac:spMk id="23" creationId="{E142BBA5-7DDF-BFD3-7B1D-89BC2C217F31}"/>
          </ac:spMkLst>
        </pc:spChg>
      </pc:sldChg>
      <pc:sldChg chg="addSp modSp">
        <pc:chgData name="Dirk Steltig" userId="S::dirk.steltig@raiffeisen-warendorf.de::00670706-7188-4a7c-8a8b-6cf771c7f6ef" providerId="AD" clId="Web-{B9033062-482B-4232-9D95-F27A4E168E60}" dt="2026-02-16T09:06:49.215" v="229" actId="1076"/>
        <pc:sldMkLst>
          <pc:docMk/>
          <pc:sldMk cId="1522332863" sldId="261"/>
        </pc:sldMkLst>
        <pc:spChg chg="mod">
          <ac:chgData name="Dirk Steltig" userId="S::dirk.steltig@raiffeisen-warendorf.de::00670706-7188-4a7c-8a8b-6cf771c7f6ef" providerId="AD" clId="Web-{B9033062-482B-4232-9D95-F27A4E168E60}" dt="2026-02-16T09:05:31.808" v="220" actId="20577"/>
          <ac:spMkLst>
            <pc:docMk/>
            <pc:sldMk cId="1522332863" sldId="261"/>
            <ac:spMk id="14" creationId="{6360E853-FDE7-92A8-ED8F-ADF1B6B24B2F}"/>
          </ac:spMkLst>
        </pc:spChg>
        <pc:spChg chg="add mod">
          <ac:chgData name="Dirk Steltig" userId="S::dirk.steltig@raiffeisen-warendorf.de::00670706-7188-4a7c-8a8b-6cf771c7f6ef" providerId="AD" clId="Web-{B9033062-482B-4232-9D95-F27A4E168E60}" dt="2026-02-16T09:06:49.215" v="229" actId="1076"/>
          <ac:spMkLst>
            <pc:docMk/>
            <pc:sldMk cId="1522332863" sldId="261"/>
            <ac:spMk id="16" creationId="{839C6B7B-DB0E-E3B8-2CF7-78E85386B6A4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8:30:44.679" v="78" actId="20577"/>
        <pc:sldMkLst>
          <pc:docMk/>
          <pc:sldMk cId="3237549120" sldId="267"/>
        </pc:sldMkLst>
        <pc:spChg chg="mod">
          <ac:chgData name="Dirk Steltig" userId="S::dirk.steltig@raiffeisen-warendorf.de::00670706-7188-4a7c-8a8b-6cf771c7f6ef" providerId="AD" clId="Web-{B9033062-482B-4232-9D95-F27A4E168E60}" dt="2026-02-16T08:30:44.679" v="78" actId="20577"/>
          <ac:spMkLst>
            <pc:docMk/>
            <pc:sldMk cId="3237549120" sldId="267"/>
            <ac:spMk id="3" creationId="{ECD7E3CD-B281-F8D7-050E-510D6964021D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9:16:11.280" v="252" actId="20577"/>
        <pc:sldMkLst>
          <pc:docMk/>
          <pc:sldMk cId="3551193831" sldId="272"/>
        </pc:sldMkLst>
        <pc:spChg chg="mod">
          <ac:chgData name="Dirk Steltig" userId="S::dirk.steltig@raiffeisen-warendorf.de::00670706-7188-4a7c-8a8b-6cf771c7f6ef" providerId="AD" clId="Web-{B9033062-482B-4232-9D95-F27A4E168E60}" dt="2026-02-16T09:16:11.280" v="252" actId="20577"/>
          <ac:spMkLst>
            <pc:docMk/>
            <pc:sldMk cId="3551193831" sldId="272"/>
            <ac:spMk id="9" creationId="{67E7188A-C602-10CB-1B58-66E9D2B3F98E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9:17:10.282" v="259" actId="20577"/>
        <pc:sldMkLst>
          <pc:docMk/>
          <pc:sldMk cId="3924861140" sldId="274"/>
        </pc:sldMkLst>
        <pc:spChg chg="mod">
          <ac:chgData name="Dirk Steltig" userId="S::dirk.steltig@raiffeisen-warendorf.de::00670706-7188-4a7c-8a8b-6cf771c7f6ef" providerId="AD" clId="Web-{B9033062-482B-4232-9D95-F27A4E168E60}" dt="2026-02-16T09:17:10.282" v="259" actId="20577"/>
          <ac:spMkLst>
            <pc:docMk/>
            <pc:sldMk cId="3924861140" sldId="274"/>
            <ac:spMk id="3" creationId="{E629538E-004E-CC8E-4261-A5D572194AE6}"/>
          </ac:spMkLst>
        </pc:spChg>
      </pc:sldChg>
      <pc:sldChg chg="addSp delSp modSp">
        <pc:chgData name="Dirk Steltig" userId="S::dirk.steltig@raiffeisen-warendorf.de::00670706-7188-4a7c-8a8b-6cf771c7f6ef" providerId="AD" clId="Web-{B9033062-482B-4232-9D95-F27A4E168E60}" dt="2026-02-16T08:50:38.404" v="167" actId="1076"/>
        <pc:sldMkLst>
          <pc:docMk/>
          <pc:sldMk cId="3378794493" sldId="301"/>
        </pc:sldMkLst>
        <pc:spChg chg="mod">
          <ac:chgData name="Dirk Steltig" userId="S::dirk.steltig@raiffeisen-warendorf.de::00670706-7188-4a7c-8a8b-6cf771c7f6ef" providerId="AD" clId="Web-{B9033062-482B-4232-9D95-F27A4E168E60}" dt="2026-02-16T08:50:13.340" v="164" actId="1076"/>
          <ac:spMkLst>
            <pc:docMk/>
            <pc:sldMk cId="3378794493" sldId="301"/>
            <ac:spMk id="24" creationId="{5E9DC5E8-ED9F-6A15-FE35-17E02FA149B5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0:20.996" v="165" actId="1076"/>
          <ac:spMkLst>
            <pc:docMk/>
            <pc:sldMk cId="3378794493" sldId="301"/>
            <ac:spMk id="32" creationId="{D1CBC7C4-0197-0487-A91A-B3F519F5878F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49:59.839" v="162" actId="1076"/>
          <ac:spMkLst>
            <pc:docMk/>
            <pc:sldMk cId="3378794493" sldId="301"/>
            <ac:spMk id="33" creationId="{439AD4B5-D85E-D3B4-9D18-B408D5BB6FDC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0:31.935" v="166" actId="1076"/>
          <ac:spMkLst>
            <pc:docMk/>
            <pc:sldMk cId="3378794493" sldId="301"/>
            <ac:spMk id="34" creationId="{C3210E95-FECB-B48D-1D18-924BE25B5B51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0:38.404" v="167" actId="1076"/>
          <ac:spMkLst>
            <pc:docMk/>
            <pc:sldMk cId="3378794493" sldId="301"/>
            <ac:spMk id="36" creationId="{71468328-0DBC-610E-3ABA-95F71145EED5}"/>
          </ac:spMkLst>
        </pc:spChg>
        <pc:picChg chg="mod">
          <ac:chgData name="Dirk Steltig" userId="S::dirk.steltig@raiffeisen-warendorf.de::00670706-7188-4a7c-8a8b-6cf771c7f6ef" providerId="AD" clId="Web-{B9033062-482B-4232-9D95-F27A4E168E60}" dt="2026-02-16T08:50:04.605" v="163" actId="1076"/>
          <ac:picMkLst>
            <pc:docMk/>
            <pc:sldMk cId="3378794493" sldId="301"/>
            <ac:picMk id="35" creationId="{402135BA-B709-D87C-A533-E2F9E2838E4E}"/>
          </ac:picMkLst>
        </pc:picChg>
      </pc:sldChg>
      <pc:sldChg chg="modSp">
        <pc:chgData name="Dirk Steltig" userId="S::dirk.steltig@raiffeisen-warendorf.de::00670706-7188-4a7c-8a8b-6cf771c7f6ef" providerId="AD" clId="Web-{B9033062-482B-4232-9D95-F27A4E168E60}" dt="2026-02-16T08:34:08.055" v="116" actId="1076"/>
        <pc:sldMkLst>
          <pc:docMk/>
          <pc:sldMk cId="3314406883" sldId="307"/>
        </pc:sldMkLst>
        <pc:spChg chg="mod">
          <ac:chgData name="Dirk Steltig" userId="S::dirk.steltig@raiffeisen-warendorf.de::00670706-7188-4a7c-8a8b-6cf771c7f6ef" providerId="AD" clId="Web-{B9033062-482B-4232-9D95-F27A4E168E60}" dt="2026-02-16T08:31:54.726" v="92" actId="20577"/>
          <ac:spMkLst>
            <pc:docMk/>
            <pc:sldMk cId="3314406883" sldId="307"/>
            <ac:spMk id="8" creationId="{45B21B95-1182-3304-06EA-940A8BF0A036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32:17.054" v="95" actId="20577"/>
          <ac:spMkLst>
            <pc:docMk/>
            <pc:sldMk cId="3314406883" sldId="307"/>
            <ac:spMk id="9" creationId="{69348459-C812-6366-DAB2-80786CCE9783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34:08.055" v="116" actId="1076"/>
          <ac:spMkLst>
            <pc:docMk/>
            <pc:sldMk cId="3314406883" sldId="307"/>
            <ac:spMk id="15" creationId="{FA18D8E3-4B45-4BE3-1381-A164FFFD563E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9:10:51.309" v="246" actId="20577"/>
        <pc:sldMkLst>
          <pc:docMk/>
          <pc:sldMk cId="3180345690" sldId="308"/>
        </pc:sldMkLst>
        <pc:spChg chg="mod">
          <ac:chgData name="Dirk Steltig" userId="S::dirk.steltig@raiffeisen-warendorf.de::00670706-7188-4a7c-8a8b-6cf771c7f6ef" providerId="AD" clId="Web-{B9033062-482B-4232-9D95-F27A4E168E60}" dt="2026-02-16T09:10:51.309" v="246" actId="20577"/>
          <ac:spMkLst>
            <pc:docMk/>
            <pc:sldMk cId="3180345690" sldId="308"/>
            <ac:spMk id="9" creationId="{1EBDCFA1-6C7E-E076-61F8-970123E7D715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8:36:18.617" v="117" actId="20577"/>
        <pc:sldMkLst>
          <pc:docMk/>
          <pc:sldMk cId="1393497668" sldId="310"/>
        </pc:sldMkLst>
        <pc:spChg chg="mod">
          <ac:chgData name="Dirk Steltig" userId="S::dirk.steltig@raiffeisen-warendorf.de::00670706-7188-4a7c-8a8b-6cf771c7f6ef" providerId="AD" clId="Web-{B9033062-482B-4232-9D95-F27A4E168E60}" dt="2026-02-16T08:36:18.617" v="117" actId="20577"/>
          <ac:spMkLst>
            <pc:docMk/>
            <pc:sldMk cId="1393497668" sldId="310"/>
            <ac:spMk id="27" creationId="{5CCC5996-5C26-F3A8-1815-DA1F5D2510D9}"/>
          </ac:spMkLst>
        </pc:spChg>
      </pc:sldChg>
      <pc:sldChg chg="addSp modSp">
        <pc:chgData name="Dirk Steltig" userId="S::dirk.steltig@raiffeisen-warendorf.de::00670706-7188-4a7c-8a8b-6cf771c7f6ef" providerId="AD" clId="Web-{B9033062-482B-4232-9D95-F27A4E168E60}" dt="2026-02-16T09:09:57.309" v="243" actId="1076"/>
        <pc:sldMkLst>
          <pc:docMk/>
          <pc:sldMk cId="4055294935" sldId="313"/>
        </pc:sldMkLst>
        <pc:spChg chg="add mod">
          <ac:chgData name="Dirk Steltig" userId="S::dirk.steltig@raiffeisen-warendorf.de::00670706-7188-4a7c-8a8b-6cf771c7f6ef" providerId="AD" clId="Web-{B9033062-482B-4232-9D95-F27A4E168E60}" dt="2026-02-16T09:07:48.574" v="231" actId="1076"/>
          <ac:spMkLst>
            <pc:docMk/>
            <pc:sldMk cId="4055294935" sldId="313"/>
            <ac:spMk id="12" creationId="{8EC9257F-0F31-E3BD-35C9-6E8D0E983F13}"/>
          </ac:spMkLst>
        </pc:spChg>
        <pc:spChg chg="add mod">
          <ac:chgData name="Dirk Steltig" userId="S::dirk.steltig@raiffeisen-warendorf.de::00670706-7188-4a7c-8a8b-6cf771c7f6ef" providerId="AD" clId="Web-{B9033062-482B-4232-9D95-F27A4E168E60}" dt="2026-02-16T09:08:10.231" v="233" actId="1076"/>
          <ac:spMkLst>
            <pc:docMk/>
            <pc:sldMk cId="4055294935" sldId="313"/>
            <ac:spMk id="18" creationId="{22B6DE16-351E-A9F5-5834-5C462205D802}"/>
          </ac:spMkLst>
        </pc:spChg>
        <pc:spChg chg="add mod">
          <ac:chgData name="Dirk Steltig" userId="S::dirk.steltig@raiffeisen-warendorf.de::00670706-7188-4a7c-8a8b-6cf771c7f6ef" providerId="AD" clId="Web-{B9033062-482B-4232-9D95-F27A4E168E60}" dt="2026-02-16T09:08:33.215" v="235" actId="1076"/>
          <ac:spMkLst>
            <pc:docMk/>
            <pc:sldMk cId="4055294935" sldId="313"/>
            <ac:spMk id="23" creationId="{EA99CC13-9425-7204-A474-01A18240A77D}"/>
          </ac:spMkLst>
        </pc:spChg>
        <pc:spChg chg="add mod">
          <ac:chgData name="Dirk Steltig" userId="S::dirk.steltig@raiffeisen-warendorf.de::00670706-7188-4a7c-8a8b-6cf771c7f6ef" providerId="AD" clId="Web-{B9033062-482B-4232-9D95-F27A4E168E60}" dt="2026-02-16T09:09:57.309" v="243" actId="1076"/>
          <ac:spMkLst>
            <pc:docMk/>
            <pc:sldMk cId="4055294935" sldId="313"/>
            <ac:spMk id="28" creationId="{67941DDA-C370-E5CA-4A74-5A2D1140EE41}"/>
          </ac:spMkLst>
        </pc:spChg>
        <pc:spChg chg="add mod">
          <ac:chgData name="Dirk Steltig" userId="S::dirk.steltig@raiffeisen-warendorf.de::00670706-7188-4a7c-8a8b-6cf771c7f6ef" providerId="AD" clId="Web-{B9033062-482B-4232-9D95-F27A4E168E60}" dt="2026-02-16T09:09:49.075" v="242" actId="1076"/>
          <ac:spMkLst>
            <pc:docMk/>
            <pc:sldMk cId="4055294935" sldId="313"/>
            <ac:spMk id="29" creationId="{0AB2DEA6-6E1E-05D3-1C7E-8A0AA26C6615}"/>
          </ac:spMkLst>
        </pc:spChg>
        <pc:spChg chg="add mod">
          <ac:chgData name="Dirk Steltig" userId="S::dirk.steltig@raiffeisen-warendorf.de::00670706-7188-4a7c-8a8b-6cf771c7f6ef" providerId="AD" clId="Web-{B9033062-482B-4232-9D95-F27A4E168E60}" dt="2026-02-16T09:09:07.965" v="239" actId="1076"/>
          <ac:spMkLst>
            <pc:docMk/>
            <pc:sldMk cId="4055294935" sldId="313"/>
            <ac:spMk id="30" creationId="{4796B783-B3EB-8736-BD02-9781CC53E7A6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8:55:25.611" v="178" actId="14100"/>
        <pc:sldMkLst>
          <pc:docMk/>
          <pc:sldMk cId="307635140" sldId="317"/>
        </pc:sldMkLst>
        <pc:spChg chg="mod">
          <ac:chgData name="Dirk Steltig" userId="S::dirk.steltig@raiffeisen-warendorf.de::00670706-7188-4a7c-8a8b-6cf771c7f6ef" providerId="AD" clId="Web-{B9033062-482B-4232-9D95-F27A4E168E60}" dt="2026-02-16T08:54:54.643" v="176" actId="14100"/>
          <ac:spMkLst>
            <pc:docMk/>
            <pc:sldMk cId="307635140" sldId="317"/>
            <ac:spMk id="21" creationId="{B542543F-9A6F-29C6-7EC7-86F1E3B287A7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4:28.658" v="173" actId="1076"/>
          <ac:spMkLst>
            <pc:docMk/>
            <pc:sldMk cId="307635140" sldId="317"/>
            <ac:spMk id="22" creationId="{CA0BBA5B-28D1-D74B-CA5E-B7BA133FEBD6}"/>
          </ac:spMkLst>
        </pc:spChg>
        <pc:spChg chg="mod">
          <ac:chgData name="Dirk Steltig" userId="S::dirk.steltig@raiffeisen-warendorf.de::00670706-7188-4a7c-8a8b-6cf771c7f6ef" providerId="AD" clId="Web-{B9033062-482B-4232-9D95-F27A4E168E60}" dt="2026-02-16T08:55:25.611" v="178" actId="14100"/>
          <ac:spMkLst>
            <pc:docMk/>
            <pc:sldMk cId="307635140" sldId="317"/>
            <ac:spMk id="25" creationId="{3D628816-549A-915B-C210-93BDA4F3C7B1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9:04:15.464" v="196" actId="20577"/>
        <pc:sldMkLst>
          <pc:docMk/>
          <pc:sldMk cId="2520713319" sldId="328"/>
        </pc:sldMkLst>
        <pc:spChg chg="mod">
          <ac:chgData name="Dirk Steltig" userId="S::dirk.steltig@raiffeisen-warendorf.de::00670706-7188-4a7c-8a8b-6cf771c7f6ef" providerId="AD" clId="Web-{B9033062-482B-4232-9D95-F27A4E168E60}" dt="2026-02-16T09:04:15.464" v="196" actId="20577"/>
          <ac:spMkLst>
            <pc:docMk/>
            <pc:sldMk cId="2520713319" sldId="328"/>
            <ac:spMk id="9" creationId="{C7EA7662-50CF-6A64-9E97-9E7965EF87EA}"/>
          </ac:spMkLst>
        </pc:spChg>
      </pc:sldChg>
      <pc:sldChg chg="modSp">
        <pc:chgData name="Dirk Steltig" userId="S::dirk.steltig@raiffeisen-warendorf.de::00670706-7188-4a7c-8a8b-6cf771c7f6ef" providerId="AD" clId="Web-{B9033062-482B-4232-9D95-F27A4E168E60}" dt="2026-02-16T08:48:27.027" v="157" actId="20577"/>
        <pc:sldMkLst>
          <pc:docMk/>
          <pc:sldMk cId="112104850" sldId="334"/>
        </pc:sldMkLst>
        <pc:spChg chg="mod">
          <ac:chgData name="Dirk Steltig" userId="S::dirk.steltig@raiffeisen-warendorf.de::00670706-7188-4a7c-8a8b-6cf771c7f6ef" providerId="AD" clId="Web-{B9033062-482B-4232-9D95-F27A4E168E60}" dt="2026-02-16T08:48:27.027" v="157" actId="20577"/>
          <ac:spMkLst>
            <pc:docMk/>
            <pc:sldMk cId="112104850" sldId="334"/>
            <ac:spMk id="3" creationId="{69861B5E-720D-4703-514C-FA6EA01528AB}"/>
          </ac:spMkLst>
        </pc:spChg>
      </pc:sldChg>
      <pc:sldChg chg="addSp delSp modSp">
        <pc:chgData name="Dirk Steltig" userId="S::dirk.steltig@raiffeisen-warendorf.de::00670706-7188-4a7c-8a8b-6cf771c7f6ef" providerId="AD" clId="Web-{B9033062-482B-4232-9D95-F27A4E168E60}" dt="2026-02-16T08:42:43.979" v="129" actId="1076"/>
        <pc:sldMkLst>
          <pc:docMk/>
          <pc:sldMk cId="2624684887" sldId="339"/>
        </pc:sldMkLst>
        <pc:spChg chg="mod">
          <ac:chgData name="Dirk Steltig" userId="S::dirk.steltig@raiffeisen-warendorf.de::00670706-7188-4a7c-8a8b-6cf771c7f6ef" providerId="AD" clId="Web-{B9033062-482B-4232-9D95-F27A4E168E60}" dt="2026-02-16T08:42:00.870" v="122" actId="20577"/>
          <ac:spMkLst>
            <pc:docMk/>
            <pc:sldMk cId="2624684887" sldId="339"/>
            <ac:spMk id="2" creationId="{4E720466-9364-86FF-44C4-EA5F012FF8FD}"/>
          </ac:spMkLst>
        </pc:spChg>
      </pc:sldChg>
      <pc:sldChg chg="add replId">
        <pc:chgData name="Dirk Steltig" userId="S::dirk.steltig@raiffeisen-warendorf.de::00670706-7188-4a7c-8a8b-6cf771c7f6ef" providerId="AD" clId="Web-{B9033062-482B-4232-9D95-F27A4E168E60}" dt="2026-02-16T08:39:03.337" v="118"/>
        <pc:sldMkLst>
          <pc:docMk/>
          <pc:sldMk cId="247533769" sldId="342"/>
        </pc:sldMkLst>
      </pc:sldChg>
      <pc:sldChg chg="addSp delSp modSp add replId">
        <pc:chgData name="Dirk Steltig" userId="S::dirk.steltig@raiffeisen-warendorf.de::00670706-7188-4a7c-8a8b-6cf771c7f6ef" providerId="AD" clId="Web-{B9033062-482B-4232-9D95-F27A4E168E60}" dt="2026-02-16T09:20:24.972" v="275" actId="20577"/>
        <pc:sldMkLst>
          <pc:docMk/>
          <pc:sldMk cId="739723825" sldId="343"/>
        </pc:sldMkLst>
        <pc:spChg chg="add mod">
          <ac:chgData name="Dirk Steltig" userId="S::dirk.steltig@raiffeisen-warendorf.de::00670706-7188-4a7c-8a8b-6cf771c7f6ef" providerId="AD" clId="Web-{B9033062-482B-4232-9D95-F27A4E168E60}" dt="2026-02-16T09:20:24.972" v="275" actId="20577"/>
          <ac:spMkLst>
            <pc:docMk/>
            <pc:sldMk cId="739723825" sldId="343"/>
            <ac:spMk id="7" creationId="{016618AA-35A8-C69D-48DB-C4DDFC0F5DE5}"/>
          </ac:spMkLst>
        </pc:spChg>
      </pc:sldChg>
    </pc:docChg>
  </pc:docChgLst>
  <pc:docChgLst>
    <pc:chgData name="Joline Hollenbeck" userId="S::hollenbeck@raiffeisen-warendorf.de::57745491-8d9d-4adf-8c32-ca610c0c879d" providerId="AD" clId="Web-{B7E50B71-309B-414F-B736-DE0CF1962DBF}"/>
    <pc:docChg chg="mod addSld modSld">
      <pc:chgData name="Joline Hollenbeck" userId="S::hollenbeck@raiffeisen-warendorf.de::57745491-8d9d-4adf-8c32-ca610c0c879d" providerId="AD" clId="Web-{B7E50B71-309B-414F-B736-DE0CF1962DBF}" dt="2026-02-04T13:04:43.203" v="91"/>
      <pc:docMkLst>
        <pc:docMk/>
      </pc:docMkLst>
      <pc:sldChg chg="addSp delSp modSp">
        <pc:chgData name="Joline Hollenbeck" userId="S::hollenbeck@raiffeisen-warendorf.de::57745491-8d9d-4adf-8c32-ca610c0c879d" providerId="AD" clId="Web-{B7E50B71-309B-414F-B736-DE0CF1962DBF}" dt="2026-02-04T12:51:47.132" v="90"/>
        <pc:sldMkLst>
          <pc:docMk/>
          <pc:sldMk cId="3551193831" sldId="272"/>
        </pc:sldMkLst>
      </pc:sldChg>
      <pc:sldChg chg="addSp delSp modSp add replId">
        <pc:chgData name="Joline Hollenbeck" userId="S::hollenbeck@raiffeisen-warendorf.de::57745491-8d9d-4adf-8c32-ca610c0c879d" providerId="AD" clId="Web-{B7E50B71-309B-414F-B736-DE0CF1962DBF}" dt="2026-02-04T12:51:32.773" v="88"/>
        <pc:sldMkLst>
          <pc:docMk/>
          <pc:sldMk cId="1252167680" sldId="337"/>
        </pc:sldMkLst>
        <pc:spChg chg="mod">
          <ac:chgData name="Joline Hollenbeck" userId="S::hollenbeck@raiffeisen-warendorf.de::57745491-8d9d-4adf-8c32-ca610c0c879d" providerId="AD" clId="Web-{B7E50B71-309B-414F-B736-DE0CF1962DBF}" dt="2026-02-04T12:46:10.534" v="29" actId="20577"/>
          <ac:spMkLst>
            <pc:docMk/>
            <pc:sldMk cId="1252167680" sldId="337"/>
            <ac:spMk id="8" creationId="{322FD9DB-E7BE-7517-553E-5C20747B31B8}"/>
          </ac:spMkLst>
        </pc:spChg>
        <pc:spChg chg="add mod">
          <ac:chgData name="Joline Hollenbeck" userId="S::hollenbeck@raiffeisen-warendorf.de::57745491-8d9d-4adf-8c32-ca610c0c879d" providerId="AD" clId="Web-{B7E50B71-309B-414F-B736-DE0CF1962DBF}" dt="2026-02-04T12:51:04.491" v="72" actId="20577"/>
          <ac:spMkLst>
            <pc:docMk/>
            <pc:sldMk cId="1252167680" sldId="337"/>
            <ac:spMk id="29" creationId="{B0CFC966-D582-1E21-E292-48DC2B409A0C}"/>
          </ac:spMkLst>
        </pc:spChg>
        <pc:spChg chg="add mod">
          <ac:chgData name="Joline Hollenbeck" userId="S::hollenbeck@raiffeisen-warendorf.de::57745491-8d9d-4adf-8c32-ca610c0c879d" providerId="AD" clId="Web-{B7E50B71-309B-414F-B736-DE0CF1962DBF}" dt="2026-02-04T12:51:18.148" v="81" actId="20577"/>
          <ac:spMkLst>
            <pc:docMk/>
            <pc:sldMk cId="1252167680" sldId="337"/>
            <ac:spMk id="31" creationId="{0DCCDA9D-9773-D59E-EF48-9193771F7A10}"/>
          </ac:spMkLst>
        </pc:spChg>
        <pc:picChg chg="mod">
          <ac:chgData name="Joline Hollenbeck" userId="S::hollenbeck@raiffeisen-warendorf.de::57745491-8d9d-4adf-8c32-ca610c0c879d" providerId="AD" clId="Web-{B7E50B71-309B-414F-B736-DE0CF1962DBF}" dt="2026-02-04T12:46:16.143" v="31" actId="1076"/>
          <ac:picMkLst>
            <pc:docMk/>
            <pc:sldMk cId="1252167680" sldId="337"/>
            <ac:picMk id="3" creationId="{7935EB37-A147-5518-A30E-DF80DA9B6F8E}"/>
          </ac:picMkLst>
        </pc:picChg>
        <pc:picChg chg="mod">
          <ac:chgData name="Joline Hollenbeck" userId="S::hollenbeck@raiffeisen-warendorf.de::57745491-8d9d-4adf-8c32-ca610c0c879d" providerId="AD" clId="Web-{B7E50B71-309B-414F-B736-DE0CF1962DBF}" dt="2026-02-04T12:46:23.784" v="33" actId="1076"/>
          <ac:picMkLst>
            <pc:docMk/>
            <pc:sldMk cId="1252167680" sldId="337"/>
            <ac:picMk id="4" creationId="{5DB2BDA1-62AB-452D-1E97-385D26DAFF05}"/>
          </ac:picMkLst>
        </pc:picChg>
        <pc:picChg chg="add mod modCrop">
          <ac:chgData name="Joline Hollenbeck" userId="S::hollenbeck@raiffeisen-warendorf.de::57745491-8d9d-4adf-8c32-ca610c0c879d" providerId="AD" clId="Web-{B7E50B71-309B-414F-B736-DE0CF1962DBF}" dt="2026-02-04T12:49:51.240" v="64" actId="1076"/>
          <ac:picMkLst>
            <pc:docMk/>
            <pc:sldMk cId="1252167680" sldId="337"/>
            <ac:picMk id="18" creationId="{9061E03E-14DC-C0C9-615A-24FFFF66A217}"/>
          </ac:picMkLst>
        </pc:picChg>
        <pc:inkChg chg="add">
          <ac:chgData name="Joline Hollenbeck" userId="S::hollenbeck@raiffeisen-warendorf.de::57745491-8d9d-4adf-8c32-ca610c0c879d" providerId="AD" clId="Web-{B7E50B71-309B-414F-B736-DE0CF1962DBF}" dt="2026-02-04T12:47:52.301" v="42"/>
          <ac:inkMkLst>
            <pc:docMk/>
            <pc:sldMk cId="1252167680" sldId="337"/>
            <ac:inkMk id="14" creationId="{52FFCF9C-CDE6-07C5-9C7C-3CEBE1923EB5}"/>
          </ac:inkMkLst>
        </pc:inkChg>
        <pc:inkChg chg="add">
          <ac:chgData name="Joline Hollenbeck" userId="S::hollenbeck@raiffeisen-warendorf.de::57745491-8d9d-4adf-8c32-ca610c0c879d" providerId="AD" clId="Web-{B7E50B71-309B-414F-B736-DE0CF1962DBF}" dt="2026-02-04T12:48:17.520" v="47"/>
          <ac:inkMkLst>
            <pc:docMk/>
            <pc:sldMk cId="1252167680" sldId="337"/>
            <ac:inkMk id="17" creationId="{9CF76574-4765-9B5F-7E13-04A1DCC0A491}"/>
          </ac:inkMkLst>
        </pc:inkChg>
        <pc:inkChg chg="add">
          <ac:chgData name="Joline Hollenbeck" userId="S::hollenbeck@raiffeisen-warendorf.de::57745491-8d9d-4adf-8c32-ca610c0c879d" providerId="AD" clId="Web-{B7E50B71-309B-414F-B736-DE0CF1962DBF}" dt="2026-02-04T12:50:17.163" v="65"/>
          <ac:inkMkLst>
            <pc:docMk/>
            <pc:sldMk cId="1252167680" sldId="337"/>
            <ac:inkMk id="25" creationId="{AE20CCB3-B086-4DA0-B043-E22411825478}"/>
          </ac:inkMkLst>
        </pc:inkChg>
        <pc:inkChg chg="add">
          <ac:chgData name="Joline Hollenbeck" userId="S::hollenbeck@raiffeisen-warendorf.de::57745491-8d9d-4adf-8c32-ca610c0c879d" providerId="AD" clId="Web-{B7E50B71-309B-414F-B736-DE0CF1962DBF}" dt="2026-02-04T12:50:21.710" v="66"/>
          <ac:inkMkLst>
            <pc:docMk/>
            <pc:sldMk cId="1252167680" sldId="337"/>
            <ac:inkMk id="26" creationId="{EF91FC60-D02D-1296-BA65-88334FCED6D0}"/>
          </ac:inkMkLst>
        </pc:inkChg>
        <pc:inkChg chg="add">
          <ac:chgData name="Joline Hollenbeck" userId="S::hollenbeck@raiffeisen-warendorf.de::57745491-8d9d-4adf-8c32-ca610c0c879d" providerId="AD" clId="Web-{B7E50B71-309B-414F-B736-DE0CF1962DBF}" dt="2026-02-04T12:50:24.803" v="67"/>
          <ac:inkMkLst>
            <pc:docMk/>
            <pc:sldMk cId="1252167680" sldId="337"/>
            <ac:inkMk id="27" creationId="{BA371E19-AD17-513B-7B5B-D98DED9FA38A}"/>
          </ac:inkMkLst>
        </pc:inkChg>
        <pc:inkChg chg="add">
          <ac:chgData name="Joline Hollenbeck" userId="S::hollenbeck@raiffeisen-warendorf.de::57745491-8d9d-4adf-8c32-ca610c0c879d" providerId="AD" clId="Web-{B7E50B71-309B-414F-B736-DE0CF1962DBF}" dt="2026-02-04T12:50:43.054" v="68"/>
          <ac:inkMkLst>
            <pc:docMk/>
            <pc:sldMk cId="1252167680" sldId="337"/>
            <ac:inkMk id="28" creationId="{2E52B4EA-3AFB-6876-B665-017C9086A222}"/>
          </ac:inkMkLst>
        </pc:inkChg>
        <pc:inkChg chg="add">
          <ac:chgData name="Joline Hollenbeck" userId="S::hollenbeck@raiffeisen-warendorf.de::57745491-8d9d-4adf-8c32-ca610c0c879d" providerId="AD" clId="Web-{B7E50B71-309B-414F-B736-DE0CF1962DBF}" dt="2026-02-04T12:51:19.570" v="82"/>
          <ac:inkMkLst>
            <pc:docMk/>
            <pc:sldMk cId="1252167680" sldId="337"/>
            <ac:inkMk id="32" creationId="{C81C371D-ABB6-86B0-9EA3-D5F9107A6778}"/>
          </ac:inkMkLst>
        </pc:inkChg>
      </pc:sldChg>
    </pc:docChg>
  </pc:docChgLst>
  <pc:docChgLst>
    <pc:chgData name="Joline Hollenbeck" userId="S::hollenbeck@raiffeisen-warendorf.de::57745491-8d9d-4adf-8c32-ca610c0c879d" providerId="AD" clId="Web-{9D105035-2175-4A8F-93C6-9E5D5E3AEB5A}"/>
    <pc:docChg chg="modSld">
      <pc:chgData name="Joline Hollenbeck" userId="S::hollenbeck@raiffeisen-warendorf.de::57745491-8d9d-4adf-8c32-ca610c0c879d" providerId="AD" clId="Web-{9D105035-2175-4A8F-93C6-9E5D5E3AEB5A}" dt="2026-02-17T10:43:25.546" v="14" actId="20577"/>
      <pc:docMkLst>
        <pc:docMk/>
      </pc:docMkLst>
      <pc:sldChg chg="modSp">
        <pc:chgData name="Joline Hollenbeck" userId="S::hollenbeck@raiffeisen-warendorf.de::57745491-8d9d-4adf-8c32-ca610c0c879d" providerId="AD" clId="Web-{9D105035-2175-4A8F-93C6-9E5D5E3AEB5A}" dt="2026-02-17T10:43:25.546" v="14" actId="20577"/>
        <pc:sldMkLst>
          <pc:docMk/>
          <pc:sldMk cId="3551193831" sldId="272"/>
        </pc:sldMkLst>
        <pc:spChg chg="mod">
          <ac:chgData name="Joline Hollenbeck" userId="S::hollenbeck@raiffeisen-warendorf.de::57745491-8d9d-4adf-8c32-ca610c0c879d" providerId="AD" clId="Web-{9D105035-2175-4A8F-93C6-9E5D5E3AEB5A}" dt="2026-02-17T10:43:25.546" v="14" actId="20577"/>
          <ac:spMkLst>
            <pc:docMk/>
            <pc:sldMk cId="3551193831" sldId="272"/>
            <ac:spMk id="9" creationId="{67E7188A-C602-10CB-1B58-66E9D2B3F98E}"/>
          </ac:spMkLst>
        </pc:spChg>
      </pc:sldChg>
      <pc:sldChg chg="modSp">
        <pc:chgData name="Joline Hollenbeck" userId="S::hollenbeck@raiffeisen-warendorf.de::57745491-8d9d-4adf-8c32-ca610c0c879d" providerId="AD" clId="Web-{9D105035-2175-4A8F-93C6-9E5D5E3AEB5A}" dt="2026-02-17T10:42:50.186" v="2" actId="20577"/>
        <pc:sldMkLst>
          <pc:docMk/>
          <pc:sldMk cId="467434580" sldId="273"/>
        </pc:sldMkLst>
        <pc:spChg chg="mod">
          <ac:chgData name="Joline Hollenbeck" userId="S::hollenbeck@raiffeisen-warendorf.de::57745491-8d9d-4adf-8c32-ca610c0c879d" providerId="AD" clId="Web-{9D105035-2175-4A8F-93C6-9E5D5E3AEB5A}" dt="2026-02-17T10:42:50.186" v="2" actId="20577"/>
          <ac:spMkLst>
            <pc:docMk/>
            <pc:sldMk cId="467434580" sldId="273"/>
            <ac:spMk id="3" creationId="{F31D370D-45EE-A9F2-9953-716D6CE100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7345DE11-3B45-4779-B3E1-3D9018774F93}" type="datetimeFigureOut">
              <a:rPr lang="de-DE" smtClean="0"/>
              <a:t>25.03.2026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5903A6A-50A0-44D2-AEA2-FC80B11D8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556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11A38F-1C8B-F465-72D5-23F868B8A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04AF491-FF2F-9BCE-D447-135C65272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60C1E0-A814-5412-93E6-2E114EC3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E95E-43C4-451E-B668-1F03062B0715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93CB33-AFE3-B1E4-A80E-7E281D7F4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62DE05-4557-0947-9789-D8055984C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12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EECEC5-D2A9-3018-D62A-0AB748338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AA86A33-1B9F-0683-7022-CD547BDBD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19BC8D-E8E3-42D8-67F2-AD0763F81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5797E-80F4-45EC-95B1-4A71D85CC037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0773EC-7CF5-4969-3914-6D8A4B30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4DAFEB-FC09-0DFA-0999-FD6A04001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77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1837BC8-0CEF-5DB6-CA36-0E86FD2F4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551FCCF-02C8-4702-40F4-F39D36722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6D055E-D61C-7436-1C68-70A408FF9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9B5-220C-46F0-A9A0-36858B430012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0AD79F-102F-7B05-4E84-AC6E64C26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4B29F5-470F-3B77-1A6C-D3DE6E21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87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5DAAA-FF2A-0DC2-6B9E-787B147D4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AE98BC-EFEF-4CE5-695B-8A7147068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90B60C-3444-A506-A315-B818484C4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F373-4A89-48FC-B7BC-E248D93EC4AF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433465-322C-C2DD-9B85-D5050147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2BCA3F-6AD4-626C-1F04-952797463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08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2AD814-C9BB-A9B2-7514-C8CEF99F9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8A7207-28E0-546A-26B5-DB9ABA45C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0302B5-3636-0EC3-CF8A-4BEDAA7C7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AD27-C3EB-43A1-A5A7-EC1967168FCF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CC8976-54C8-B6C7-5E67-62B8F40F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A990E8-69EB-64B9-437E-D3CB429B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7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E193D-8501-6525-5C17-77A90DA4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3FC024-6536-E3A7-99B0-0FD78C56E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C10F8E-6E89-51AC-A05C-7F44BE925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C28EC2-C31A-FC8E-3385-0FC2CCEC4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A4C54-DA41-4B3A-9660-FDC0CDDB125C}" type="datetime1">
              <a:rPr lang="de-DE" smtClean="0"/>
              <a:t>25.03.2026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926DF6-3ECC-45DA-583E-0830B8F6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4701A3-386B-8DBB-6C45-985541180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93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AEE3CC-C6FD-69E1-C39C-5179A5D69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159A6F-958F-161C-7877-2E6C763E1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64827F6-1FCB-CB87-DA64-EB80AE614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B56FBDE-A1D5-0D18-E69B-6F57A62EA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7081606-4155-B767-6C40-047A50A7E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030E63D-8005-1EE2-2087-B6F95A01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32BA-AC8D-4902-9FC0-8532B28CC3F3}" type="datetime1">
              <a:rPr lang="de-DE" smtClean="0"/>
              <a:t>25.03.2026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B856A88-40E6-58E8-D20F-15BB96D34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21E7FA9-2021-CEE6-B22A-61AB18E1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174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CA299-8673-B4D7-0AB5-A78F0ACD7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AEEA2C1-BC2F-A0C0-C5F5-CACFE2F6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AEB9-4D3E-4CEE-84B6-305214F02D33}" type="datetime1">
              <a:rPr lang="de-DE" smtClean="0"/>
              <a:t>25.03.2026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8750E4-A9D7-9785-897E-063913D8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8BE62C-32FA-8B88-7718-156133CB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962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7F3FCDD-976F-3475-FAD0-DCBB854AE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2A3B-F739-4AB9-A6E2-1EA07B3485DD}" type="datetime1">
              <a:rPr lang="de-DE" smtClean="0"/>
              <a:t>25.03.2026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5A85139-4285-89D8-214A-F6754192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2EDAE9B-D674-1E6E-B09C-DDDEF73B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89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EDC2D8-58B8-93F8-E892-6702B69E3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3B36E2-5115-1A9B-CB33-FF0485BC1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6E11D8-D3E6-504C-A263-0422F2121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CDE2E0-1283-1ECC-3953-610D84421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55E4-AB8B-4892-91B5-FC196B1BBA7C}" type="datetime1">
              <a:rPr lang="de-DE" smtClean="0"/>
              <a:t>25.03.2026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D674DD-31BE-9887-D7DF-7458C7115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C3A3B1-7BB3-494E-0C8C-0C9AE10E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46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1C848-7E1C-BEE3-B1D1-EB42ABE57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C09A6EF-A77D-DD57-1C54-9DBD4E9AE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A8F0A23-0DFF-7987-57EA-7D64F58D6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905817D-3F2C-02AE-8BAB-AD1C2E590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028-15A1-45B5-9568-2DFD7F4EAF6D}" type="datetime1">
              <a:rPr lang="de-DE" smtClean="0"/>
              <a:t>25.03.2026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763064-7E01-6676-F9C2-E8D5C58BA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1E8A8D-55ED-F1E2-CE70-19119919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04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2F5D42B-2ADB-A49C-0FAF-8C667A24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044CB5-133D-8944-C7E8-EDD46B26B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F24B74-74E2-6274-8E6E-0063DDD3E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7585F6-58A3-41AD-B995-2802A44D305F}" type="datetime1">
              <a:rPr lang="de-DE" smtClean="0"/>
              <a:t>25.03.2026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618336-883C-7245-1050-F684D4247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AE4BF7-AEBC-6CFB-6580-367C62FE7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0BBC09-F27C-4B0A-8118-F256119FC7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68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fik 23">
            <a:extLst>
              <a:ext uri="{FF2B5EF4-FFF2-40B4-BE49-F238E27FC236}">
                <a16:creationId xmlns:a16="http://schemas.microsoft.com/office/drawing/2014/main" id="{99FAE3DE-44F0-2A76-728E-A2C38B1E2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144" y="3139419"/>
            <a:ext cx="9095712" cy="345874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704CA65-C02A-B13D-CAC1-1902B2720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Winterweizen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Pflanzenschutzstrategie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A94320F-2F13-765F-83CB-103DF2CD7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288ECC8-3300-8EEA-3382-80EBF8B073E4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11F4154-49D9-396B-12DD-363EBFF342AB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9785BDDE-56D1-70CA-48BF-3A20B0DA2E61}"/>
              </a:ext>
            </a:extLst>
          </p:cNvPr>
          <p:cNvSpPr/>
          <p:nvPr/>
        </p:nvSpPr>
        <p:spPr>
          <a:xfrm>
            <a:off x="2557761" y="2964636"/>
            <a:ext cx="2133567" cy="540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Talius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Orius</a:t>
            </a:r>
            <a:endParaRPr lang="de-DE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0,25 l + 1,0 l/ha </a:t>
            </a:r>
          </a:p>
          <a:p>
            <a:pPr algn="ctr"/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 </a:t>
            </a:r>
          </a:p>
        </p:txBody>
      </p:sp>
      <p:sp>
        <p:nvSpPr>
          <p:cNvPr id="14" name="Sechseck 13">
            <a:extLst>
              <a:ext uri="{FF2B5EF4-FFF2-40B4-BE49-F238E27FC236}">
                <a16:creationId xmlns:a16="http://schemas.microsoft.com/office/drawing/2014/main" id="{1CDA581B-8BF7-BCDC-5C4B-BE81BFD7CBC7}"/>
              </a:ext>
            </a:extLst>
          </p:cNvPr>
          <p:cNvSpPr/>
          <p:nvPr/>
        </p:nvSpPr>
        <p:spPr>
          <a:xfrm>
            <a:off x="4711486" y="3016099"/>
            <a:ext cx="350838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Balaya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E7FA498B-75F1-140B-02CB-69FDC79588AA}"/>
              </a:ext>
            </a:extLst>
          </p:cNvPr>
          <p:cNvSpPr/>
          <p:nvPr/>
        </p:nvSpPr>
        <p:spPr>
          <a:xfrm>
            <a:off x="2942483" y="3554343"/>
            <a:ext cx="533135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Orius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*5m </a:t>
            </a:r>
          </a:p>
        </p:txBody>
      </p:sp>
      <p:sp>
        <p:nvSpPr>
          <p:cNvPr id="8" name="Sechseck 7">
            <a:extLst>
              <a:ext uri="{FF2B5EF4-FFF2-40B4-BE49-F238E27FC236}">
                <a16:creationId xmlns:a16="http://schemas.microsoft.com/office/drawing/2014/main" id="{86F6EB17-4E35-69DC-7A1C-A2C3BED8D6A6}"/>
              </a:ext>
            </a:extLst>
          </p:cNvPr>
          <p:cNvSpPr/>
          <p:nvPr/>
        </p:nvSpPr>
        <p:spPr>
          <a:xfrm>
            <a:off x="3624544" y="4600944"/>
            <a:ext cx="244470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Epso Combitop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kg/ha</a:t>
            </a:r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D26D74D4-E5B0-5063-B98D-B4FBF8214BDE}"/>
              </a:ext>
            </a:extLst>
          </p:cNvPr>
          <p:cNvSpPr/>
          <p:nvPr/>
        </p:nvSpPr>
        <p:spPr>
          <a:xfrm>
            <a:off x="6069247" y="4590710"/>
            <a:ext cx="244470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Epso Combitop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kg/ha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BD5763B3-96B5-DDB7-34EB-4DC3D121670E}"/>
              </a:ext>
            </a:extLst>
          </p:cNvPr>
          <p:cNvSpPr txBox="1"/>
          <p:nvPr/>
        </p:nvSpPr>
        <p:spPr>
          <a:xfrm>
            <a:off x="241816" y="4600944"/>
            <a:ext cx="1233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Blattdüngung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752977B-7887-A39B-606B-3FA05BD49A35}"/>
              </a:ext>
            </a:extLst>
          </p:cNvPr>
          <p:cNvSpPr txBox="1"/>
          <p:nvPr/>
        </p:nvSpPr>
        <p:spPr>
          <a:xfrm>
            <a:off x="241816" y="4100752"/>
            <a:ext cx="1588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Wachstumsregler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B7FC46A-8E5A-D3B8-E7F9-D5F02281F798}"/>
              </a:ext>
            </a:extLst>
          </p:cNvPr>
          <p:cNvSpPr txBox="1"/>
          <p:nvPr/>
        </p:nvSpPr>
        <p:spPr>
          <a:xfrm>
            <a:off x="248750" y="3100940"/>
            <a:ext cx="1588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Fungizid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echseck 25">
            <a:extLst>
              <a:ext uri="{FF2B5EF4-FFF2-40B4-BE49-F238E27FC236}">
                <a16:creationId xmlns:a16="http://schemas.microsoft.com/office/drawing/2014/main" id="{EA31FABD-9060-B04B-0AFF-34AC21695E7D}"/>
              </a:ext>
            </a:extLst>
          </p:cNvPr>
          <p:cNvSpPr/>
          <p:nvPr/>
        </p:nvSpPr>
        <p:spPr>
          <a:xfrm>
            <a:off x="3947748" y="4066898"/>
            <a:ext cx="177772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CCC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 l/ha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Sechseck 26">
            <a:extLst>
              <a:ext uri="{FF2B5EF4-FFF2-40B4-BE49-F238E27FC236}">
                <a16:creationId xmlns:a16="http://schemas.microsoft.com/office/drawing/2014/main" id="{89803222-210E-1BBF-01DD-32D3C27AA545}"/>
              </a:ext>
            </a:extLst>
          </p:cNvPr>
          <p:cNvSpPr/>
          <p:nvPr/>
        </p:nvSpPr>
        <p:spPr>
          <a:xfrm>
            <a:off x="5736038" y="4068986"/>
            <a:ext cx="2100179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CCC +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Staag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 + 0,4 l/ha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D13C61E-1E49-46C9-BF9C-B1509904AC4D}"/>
              </a:ext>
            </a:extLst>
          </p:cNvPr>
          <p:cNvSpPr txBox="1"/>
          <p:nvPr/>
        </p:nvSpPr>
        <p:spPr>
          <a:xfrm>
            <a:off x="9885300" y="4077818"/>
            <a:ext cx="1565394" cy="215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800" dirty="0"/>
              <a:t>Bei hoher N- Nachlieferung</a:t>
            </a:r>
          </a:p>
        </p:txBody>
      </p:sp>
      <p:sp>
        <p:nvSpPr>
          <p:cNvPr id="28" name="Sechseck 27">
            <a:extLst>
              <a:ext uri="{FF2B5EF4-FFF2-40B4-BE49-F238E27FC236}">
                <a16:creationId xmlns:a16="http://schemas.microsoft.com/office/drawing/2014/main" id="{B2F0C960-88F3-26B0-C5DF-4C23B35EF1D3}"/>
              </a:ext>
            </a:extLst>
          </p:cNvPr>
          <p:cNvSpPr/>
          <p:nvPr/>
        </p:nvSpPr>
        <p:spPr>
          <a:xfrm>
            <a:off x="7987307" y="4078540"/>
            <a:ext cx="2018754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Medax Top + Turbo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 + 0,5 l/ha</a:t>
            </a:r>
          </a:p>
        </p:txBody>
      </p:sp>
      <p:sp>
        <p:nvSpPr>
          <p:cNvPr id="30" name="Sechseck 29">
            <a:extLst>
              <a:ext uri="{FF2B5EF4-FFF2-40B4-BE49-F238E27FC236}">
                <a16:creationId xmlns:a16="http://schemas.microsoft.com/office/drawing/2014/main" id="{5A125FC1-F620-F8DC-5214-B8B328E7EA76}"/>
              </a:ext>
            </a:extLst>
          </p:cNvPr>
          <p:cNvSpPr/>
          <p:nvPr/>
        </p:nvSpPr>
        <p:spPr>
          <a:xfrm>
            <a:off x="1776081" y="2374667"/>
            <a:ext cx="864000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Ariane C			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Pointer Plus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1,0 - 1,5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50 g/ha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B5CB8946-D5AB-0042-6AD0-E5600C205B3B}"/>
              </a:ext>
            </a:extLst>
          </p:cNvPr>
          <p:cNvSpPr txBox="1"/>
          <p:nvPr/>
        </p:nvSpPr>
        <p:spPr>
          <a:xfrm>
            <a:off x="248750" y="1193351"/>
            <a:ext cx="1588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Herbizid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echseck 32">
            <a:extLst>
              <a:ext uri="{FF2B5EF4-FFF2-40B4-BE49-F238E27FC236}">
                <a16:creationId xmlns:a16="http://schemas.microsoft.com/office/drawing/2014/main" id="{7B414879-8459-AC9E-9F6E-0A691E7A58AF}"/>
              </a:ext>
            </a:extLst>
          </p:cNvPr>
          <p:cNvSpPr/>
          <p:nvPr/>
        </p:nvSpPr>
        <p:spPr>
          <a:xfrm>
            <a:off x="8171528" y="1411676"/>
            <a:ext cx="1505729" cy="61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l/ha oder             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SSA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kg/ha</a:t>
            </a:r>
          </a:p>
          <a:p>
            <a:pPr algn="ctr"/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2BC8B6DD-9001-6B98-BE31-A31C93CED74B}"/>
              </a:ext>
            </a:extLst>
          </p:cNvPr>
          <p:cNvSpPr txBox="1"/>
          <p:nvPr/>
        </p:nvSpPr>
        <p:spPr>
          <a:xfrm>
            <a:off x="7789367" y="14990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35" name="Sechseck 34">
            <a:extLst>
              <a:ext uri="{FF2B5EF4-FFF2-40B4-BE49-F238E27FC236}">
                <a16:creationId xmlns:a16="http://schemas.microsoft.com/office/drawing/2014/main" id="{BA30D7DD-53B5-223E-1411-927FCA0F2F0F}"/>
              </a:ext>
            </a:extLst>
          </p:cNvPr>
          <p:cNvSpPr/>
          <p:nvPr/>
        </p:nvSpPr>
        <p:spPr>
          <a:xfrm>
            <a:off x="10048789" y="1490247"/>
            <a:ext cx="1502667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l/ha</a:t>
            </a:r>
          </a:p>
        </p:txBody>
      </p:sp>
      <p:sp>
        <p:nvSpPr>
          <p:cNvPr id="36" name="Sechseck 35">
            <a:extLst>
              <a:ext uri="{FF2B5EF4-FFF2-40B4-BE49-F238E27FC236}">
                <a16:creationId xmlns:a16="http://schemas.microsoft.com/office/drawing/2014/main" id="{ACB772F5-6EDE-4B27-3E25-36AE752672C3}"/>
              </a:ext>
            </a:extLst>
          </p:cNvPr>
          <p:cNvSpPr/>
          <p:nvPr/>
        </p:nvSpPr>
        <p:spPr>
          <a:xfrm>
            <a:off x="3414166" y="1088530"/>
            <a:ext cx="4385830" cy="648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Incelo Komplett Pack </a:t>
            </a:r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 kg/ha + 1,0 l/ha + 0,1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*5m 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(Roggen 0,2 kg/ha)</a:t>
            </a:r>
          </a:p>
          <a:p>
            <a:pPr algn="ctr"/>
            <a:r>
              <a:rPr lang="de-DE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Temperaturschwankungen und Luftfeuchtigkeit beachten!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7" name="Sechseck 36">
            <a:extLst>
              <a:ext uri="{FF2B5EF4-FFF2-40B4-BE49-F238E27FC236}">
                <a16:creationId xmlns:a16="http://schemas.microsoft.com/office/drawing/2014/main" id="{EF1F078E-5D02-3739-6755-3DC6803C986F}"/>
              </a:ext>
            </a:extLst>
          </p:cNvPr>
          <p:cNvSpPr/>
          <p:nvPr/>
        </p:nvSpPr>
        <p:spPr>
          <a:xfrm>
            <a:off x="3414166" y="1781485"/>
            <a:ext cx="4385829" cy="540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Atlantis Flex</a:t>
            </a:r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0,33 kg/ha + 1,0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 </a:t>
            </a:r>
          </a:p>
          <a:p>
            <a:pPr algn="ctr"/>
            <a:r>
              <a:rPr lang="de-DE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(Roggen und Triticale 0,2 kg/ha)</a:t>
            </a:r>
          </a:p>
          <a:p>
            <a:pPr algn="ctr"/>
            <a:r>
              <a:rPr lang="de-DE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Temperaturschwankungen und Luftfeuchtigkeit beachten !  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DF8CA50-C1D9-81F9-8798-B2C4A4E74169}"/>
              </a:ext>
            </a:extLst>
          </p:cNvPr>
          <p:cNvSpPr txBox="1"/>
          <p:nvPr/>
        </p:nvSpPr>
        <p:spPr>
          <a:xfrm>
            <a:off x="9678950" y="152670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19592D78-AD60-6584-6CCD-105223250D47}"/>
              </a:ext>
            </a:extLst>
          </p:cNvPr>
          <p:cNvSpPr txBox="1"/>
          <p:nvPr/>
        </p:nvSpPr>
        <p:spPr>
          <a:xfrm>
            <a:off x="2617070" y="1063607"/>
            <a:ext cx="10393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Inkl. Kräuter</a:t>
            </a:r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E05905AA-B195-F2B5-7F9C-34E9A67A5B82}"/>
              </a:ext>
            </a:extLst>
          </p:cNvPr>
          <p:cNvSpPr/>
          <p:nvPr/>
        </p:nvSpPr>
        <p:spPr>
          <a:xfrm>
            <a:off x="8239630" y="2955212"/>
            <a:ext cx="1998545" cy="540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Navura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Revistar</a:t>
            </a:r>
            <a:r>
              <a:rPr lang="de-DE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de-DE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Prothioconazol</a:t>
            </a:r>
            <a:r>
              <a:rPr lang="de-DE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00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76347-62DA-AA0A-1181-542E19E2E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979C5B-3265-FBCB-02FC-735843453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Wintergerste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Pflanzenschutzstrategie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B02DD00-F0A8-37D0-70B2-CCF8F8409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3C4FC385-083A-9294-588F-119EDEB047E5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3D57C02-A43B-D427-994E-01A6EF07C4B1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14998F6-E0C0-A14E-37DE-493768583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145" y="3135888"/>
            <a:ext cx="9095712" cy="345874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945B6697-DF4A-1117-2E1C-B9AE2A4FA979}"/>
              </a:ext>
            </a:extLst>
          </p:cNvPr>
          <p:cNvSpPr txBox="1"/>
          <p:nvPr/>
        </p:nvSpPr>
        <p:spPr>
          <a:xfrm>
            <a:off x="234913" y="3404760"/>
            <a:ext cx="197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Wachstumsregler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2B0E33C-E545-B2CB-FC4A-0BC72ABB0C30}"/>
              </a:ext>
            </a:extLst>
          </p:cNvPr>
          <p:cNvSpPr txBox="1"/>
          <p:nvPr/>
        </p:nvSpPr>
        <p:spPr>
          <a:xfrm>
            <a:off x="242888" y="5000426"/>
            <a:ext cx="1190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Blattdüngung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echseck 20">
            <a:extLst>
              <a:ext uri="{FF2B5EF4-FFF2-40B4-BE49-F238E27FC236}">
                <a16:creationId xmlns:a16="http://schemas.microsoft.com/office/drawing/2014/main" id="{B542543F-9A6F-29C6-7EC7-86F1E3B287A7}"/>
              </a:ext>
            </a:extLst>
          </p:cNvPr>
          <p:cNvSpPr/>
          <p:nvPr/>
        </p:nvSpPr>
        <p:spPr>
          <a:xfrm>
            <a:off x="3663675" y="3312513"/>
            <a:ext cx="214520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Prodax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0,75 l/ha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Sechseck 21">
            <a:extLst>
              <a:ext uri="{FF2B5EF4-FFF2-40B4-BE49-F238E27FC236}">
                <a16:creationId xmlns:a16="http://schemas.microsoft.com/office/drawing/2014/main" id="{CA0BBA5B-28D1-D74B-CA5E-B7BA133FEBD6}"/>
              </a:ext>
            </a:extLst>
          </p:cNvPr>
          <p:cNvSpPr/>
          <p:nvPr/>
        </p:nvSpPr>
        <p:spPr>
          <a:xfrm>
            <a:off x="5848356" y="3312513"/>
            <a:ext cx="172321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Camposan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 l/ha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735B12D5-12FD-086D-8A03-D6B31AF8E294}"/>
              </a:ext>
            </a:extLst>
          </p:cNvPr>
          <p:cNvSpPr/>
          <p:nvPr/>
        </p:nvSpPr>
        <p:spPr>
          <a:xfrm>
            <a:off x="3665592" y="3803220"/>
            <a:ext cx="214879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staag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 l/ha  </a:t>
            </a:r>
          </a:p>
        </p:txBody>
      </p:sp>
      <p:sp>
        <p:nvSpPr>
          <p:cNvPr id="24" name="Sechseck 23">
            <a:extLst>
              <a:ext uri="{FF2B5EF4-FFF2-40B4-BE49-F238E27FC236}">
                <a16:creationId xmlns:a16="http://schemas.microsoft.com/office/drawing/2014/main" id="{B1AAAF90-9A12-61A6-2919-45D26BB63AAC}"/>
              </a:ext>
            </a:extLst>
          </p:cNvPr>
          <p:cNvSpPr/>
          <p:nvPr/>
        </p:nvSpPr>
        <p:spPr>
          <a:xfrm>
            <a:off x="5848355" y="3803220"/>
            <a:ext cx="172321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Medax 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 l + 0,3 kg/ha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echseck 25">
            <a:extLst>
              <a:ext uri="{FF2B5EF4-FFF2-40B4-BE49-F238E27FC236}">
                <a16:creationId xmlns:a16="http://schemas.microsoft.com/office/drawing/2014/main" id="{BE3E1284-3602-47CB-7F5B-8A1C57A93431}"/>
              </a:ext>
            </a:extLst>
          </p:cNvPr>
          <p:cNvSpPr/>
          <p:nvPr/>
        </p:nvSpPr>
        <p:spPr>
          <a:xfrm>
            <a:off x="1677971" y="4850894"/>
            <a:ext cx="2261472" cy="576064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Lebosol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Mangannitrat </a:t>
            </a: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Epso Combitop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 l + 5 kg/ha</a:t>
            </a:r>
          </a:p>
        </p:txBody>
      </p:sp>
      <p:sp>
        <p:nvSpPr>
          <p:cNvPr id="27" name="Sechseck 26">
            <a:extLst>
              <a:ext uri="{FF2B5EF4-FFF2-40B4-BE49-F238E27FC236}">
                <a16:creationId xmlns:a16="http://schemas.microsoft.com/office/drawing/2014/main" id="{08A06E50-C651-6497-2948-EF3C0205F19B}"/>
              </a:ext>
            </a:extLst>
          </p:cNvPr>
          <p:cNvSpPr/>
          <p:nvPr/>
        </p:nvSpPr>
        <p:spPr>
          <a:xfrm>
            <a:off x="4099410" y="4869749"/>
            <a:ext cx="2613788" cy="576064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Epso Combitop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kg/ha</a:t>
            </a:r>
          </a:p>
        </p:txBody>
      </p:sp>
      <p:sp>
        <p:nvSpPr>
          <p:cNvPr id="7" name="Sechseck 6">
            <a:extLst>
              <a:ext uri="{FF2B5EF4-FFF2-40B4-BE49-F238E27FC236}">
                <a16:creationId xmlns:a16="http://schemas.microsoft.com/office/drawing/2014/main" id="{6C5CFF43-9679-632D-702D-4F9A91128810}"/>
              </a:ext>
            </a:extLst>
          </p:cNvPr>
          <p:cNvSpPr/>
          <p:nvPr/>
        </p:nvSpPr>
        <p:spPr>
          <a:xfrm>
            <a:off x="2481496" y="4348666"/>
            <a:ext cx="675270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A8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Karate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Zeon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12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	         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12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Mavrik Vita</a:t>
            </a:r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12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ml/ha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				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 ml/ha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D28E79B-FAC3-7E27-7BDB-A513AF251348}"/>
              </a:ext>
            </a:extLst>
          </p:cNvPr>
          <p:cNvSpPr txBox="1"/>
          <p:nvPr/>
        </p:nvSpPr>
        <p:spPr>
          <a:xfrm>
            <a:off x="233461" y="4366062"/>
            <a:ext cx="197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Insektizid</a:t>
            </a:r>
          </a:p>
        </p:txBody>
      </p:sp>
      <p:sp>
        <p:nvSpPr>
          <p:cNvPr id="12" name="Sechseck 11">
            <a:extLst>
              <a:ext uri="{FF2B5EF4-FFF2-40B4-BE49-F238E27FC236}">
                <a16:creationId xmlns:a16="http://schemas.microsoft.com/office/drawing/2014/main" id="{CCAB2486-CA35-BDB5-F41C-D3C93B33A896}"/>
              </a:ext>
            </a:extLst>
          </p:cNvPr>
          <p:cNvSpPr/>
          <p:nvPr/>
        </p:nvSpPr>
        <p:spPr>
          <a:xfrm>
            <a:off x="3797278" y="2224344"/>
            <a:ext cx="397140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Tokyo </a:t>
            </a:r>
            <a:r>
              <a:rPr lang="de-DE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Prothioconazol</a:t>
            </a:r>
            <a:r>
              <a:rPr lang="de-DE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0,8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F56FADF-0053-50ED-BC9F-969F2C1A13AA}"/>
              </a:ext>
            </a:extLst>
          </p:cNvPr>
          <p:cNvSpPr txBox="1"/>
          <p:nvPr/>
        </p:nvSpPr>
        <p:spPr>
          <a:xfrm>
            <a:off x="242888" y="2352073"/>
            <a:ext cx="197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Fungizid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202ECB5-F874-33AA-3968-BBF660A41F26}"/>
              </a:ext>
            </a:extLst>
          </p:cNvPr>
          <p:cNvSpPr txBox="1"/>
          <p:nvPr/>
        </p:nvSpPr>
        <p:spPr>
          <a:xfrm>
            <a:off x="233461" y="1168771"/>
            <a:ext cx="197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Herbizid</a:t>
            </a:r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918AED87-024B-D7C3-1D0E-9EF7B83847F8}"/>
              </a:ext>
            </a:extLst>
          </p:cNvPr>
          <p:cNvSpPr/>
          <p:nvPr/>
        </p:nvSpPr>
        <p:spPr>
          <a:xfrm>
            <a:off x="4601262" y="2710964"/>
            <a:ext cx="4870461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Balaya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2A389EA-AA7A-6D68-617D-336EDCB54DA4}"/>
              </a:ext>
            </a:extLst>
          </p:cNvPr>
          <p:cNvSpPr txBox="1"/>
          <p:nvPr/>
        </p:nvSpPr>
        <p:spPr>
          <a:xfrm>
            <a:off x="1677971" y="2789651"/>
            <a:ext cx="308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Einfachbehandlung bei gesunden Beständen </a:t>
            </a:r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7B65004E-64F4-17A1-CF16-2B8BAA387C65}"/>
              </a:ext>
            </a:extLst>
          </p:cNvPr>
          <p:cNvSpPr/>
          <p:nvPr/>
        </p:nvSpPr>
        <p:spPr>
          <a:xfrm>
            <a:off x="5297864" y="1643066"/>
            <a:ext cx="1734532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Ariane C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1,0 - 1,5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74350C0-4B4D-18D6-A20C-E9A8D8385396}"/>
              </a:ext>
            </a:extLst>
          </p:cNvPr>
          <p:cNvSpPr txBox="1"/>
          <p:nvPr/>
        </p:nvSpPr>
        <p:spPr>
          <a:xfrm>
            <a:off x="1677971" y="1763978"/>
            <a:ext cx="19095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Nachbehandlung Kräuter</a:t>
            </a:r>
          </a:p>
        </p:txBody>
      </p:sp>
      <p:sp>
        <p:nvSpPr>
          <p:cNvPr id="28" name="Sechseck 27">
            <a:extLst>
              <a:ext uri="{FF2B5EF4-FFF2-40B4-BE49-F238E27FC236}">
                <a16:creationId xmlns:a16="http://schemas.microsoft.com/office/drawing/2014/main" id="{B5003BB7-579B-B617-EEB8-B914FCED1574}"/>
              </a:ext>
            </a:extLst>
          </p:cNvPr>
          <p:cNvSpPr/>
          <p:nvPr/>
        </p:nvSpPr>
        <p:spPr>
          <a:xfrm>
            <a:off x="2912882" y="1154451"/>
            <a:ext cx="6321314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Axial 50 + Dash E.C. (Netzmittel 150 ml/100 l Wasser)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/>
                <a:cs typeface="Arial"/>
              </a:rPr>
              <a:t>1,2 l/ha + 1,0 l/ha </a:t>
            </a:r>
            <a:r>
              <a:rPr lang="de-DE" sz="1000" dirty="0">
                <a:solidFill>
                  <a:srgbClr val="FF0000"/>
                </a:solidFill>
                <a:latin typeface="Arial"/>
                <a:cs typeface="Arial"/>
              </a:rPr>
              <a:t>* 5m </a:t>
            </a:r>
            <a:r>
              <a:rPr lang="de-DE" sz="1000" dirty="0">
                <a:solidFill>
                  <a:schemeClr val="tx1"/>
                </a:solidFill>
                <a:latin typeface="Arial"/>
                <a:cs typeface="Arial"/>
              </a:rPr>
              <a:t>(bei 200 l/ha Wasser)</a:t>
            </a:r>
            <a:endParaRPr lang="de-DE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7F616-8C16-75BB-E800-7117359BB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6FE454-A968-84B7-06B2-F14D8D81D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Roggen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Pflanzenschutzstrategie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F6C4690-183C-7763-C222-11D3BDD8E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CD8B7BA2-5F09-52EB-1955-FAC046C16E96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371DBE0-0351-C200-C37A-B8A4262D0776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4B48E26-54F8-15D9-384F-F449E45CD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145" y="3128479"/>
            <a:ext cx="9095712" cy="3458746"/>
          </a:xfrm>
          <a:prstGeom prst="rect">
            <a:avLst/>
          </a:prstGeom>
        </p:spPr>
      </p:pic>
      <p:sp>
        <p:nvSpPr>
          <p:cNvPr id="13" name="Sechseck 12">
            <a:extLst>
              <a:ext uri="{FF2B5EF4-FFF2-40B4-BE49-F238E27FC236}">
                <a16:creationId xmlns:a16="http://schemas.microsoft.com/office/drawing/2014/main" id="{8694BF1E-209C-51E9-FF48-800D0B356442}"/>
              </a:ext>
            </a:extLst>
          </p:cNvPr>
          <p:cNvSpPr/>
          <p:nvPr/>
        </p:nvSpPr>
        <p:spPr>
          <a:xfrm>
            <a:off x="3651296" y="1963878"/>
            <a:ext cx="242182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Orius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Talius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 + 0,15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Sechseck 13">
            <a:extLst>
              <a:ext uri="{FF2B5EF4-FFF2-40B4-BE49-F238E27FC236}">
                <a16:creationId xmlns:a16="http://schemas.microsoft.com/office/drawing/2014/main" id="{6AEA89D6-084A-9226-6F97-AE29DB36A694}"/>
              </a:ext>
            </a:extLst>
          </p:cNvPr>
          <p:cNvSpPr/>
          <p:nvPr/>
        </p:nvSpPr>
        <p:spPr>
          <a:xfrm>
            <a:off x="6079973" y="1959053"/>
            <a:ext cx="2382709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Elatus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341A99C0-9AF7-A932-BCA6-1ACE9143DC69}"/>
              </a:ext>
            </a:extLst>
          </p:cNvPr>
          <p:cNvSpPr/>
          <p:nvPr/>
        </p:nvSpPr>
        <p:spPr>
          <a:xfrm>
            <a:off x="8462682" y="1965347"/>
            <a:ext cx="1725435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Prosaro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115317C2-01B7-005D-5E5C-EDF8859116ED}"/>
              </a:ext>
            </a:extLst>
          </p:cNvPr>
          <p:cNvSpPr/>
          <p:nvPr/>
        </p:nvSpPr>
        <p:spPr>
          <a:xfrm>
            <a:off x="3651296" y="2470830"/>
            <a:ext cx="2657992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Balaya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5817A7BA-C9AA-A935-53FB-5DCA6B191DAE}"/>
              </a:ext>
            </a:extLst>
          </p:cNvPr>
          <p:cNvSpPr/>
          <p:nvPr/>
        </p:nvSpPr>
        <p:spPr>
          <a:xfrm>
            <a:off x="6897211" y="2472499"/>
            <a:ext cx="3190275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Univoq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853571F-FD51-8E35-DDD8-32DD0D5D033D}"/>
              </a:ext>
            </a:extLst>
          </p:cNvPr>
          <p:cNvSpPr txBox="1"/>
          <p:nvPr/>
        </p:nvSpPr>
        <p:spPr>
          <a:xfrm>
            <a:off x="233461" y="2075286"/>
            <a:ext cx="197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Fungizid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(bei Frühbefall)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1EFFC9C-E20F-40B5-412E-3E40B7E9FB18}"/>
              </a:ext>
            </a:extLst>
          </p:cNvPr>
          <p:cNvSpPr txBox="1"/>
          <p:nvPr/>
        </p:nvSpPr>
        <p:spPr>
          <a:xfrm>
            <a:off x="233461" y="3387950"/>
            <a:ext cx="1588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Wachstumsregler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B9884D39-B545-B6CA-2955-9CA067EC55C0}"/>
              </a:ext>
            </a:extLst>
          </p:cNvPr>
          <p:cNvSpPr txBox="1"/>
          <p:nvPr/>
        </p:nvSpPr>
        <p:spPr>
          <a:xfrm>
            <a:off x="233461" y="4616251"/>
            <a:ext cx="1233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Blattdüngung</a:t>
            </a:r>
          </a:p>
        </p:txBody>
      </p:sp>
      <p:sp>
        <p:nvSpPr>
          <p:cNvPr id="21" name="Sechseck 20">
            <a:extLst>
              <a:ext uri="{FF2B5EF4-FFF2-40B4-BE49-F238E27FC236}">
                <a16:creationId xmlns:a16="http://schemas.microsoft.com/office/drawing/2014/main" id="{5C0EA7D5-BB56-60DA-5760-EA009F8CB40C}"/>
              </a:ext>
            </a:extLst>
          </p:cNvPr>
          <p:cNvSpPr/>
          <p:nvPr/>
        </p:nvSpPr>
        <p:spPr>
          <a:xfrm>
            <a:off x="3651296" y="3209169"/>
            <a:ext cx="244470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CCC +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Staag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 + 0,4 l/ha</a:t>
            </a:r>
          </a:p>
        </p:txBody>
      </p:sp>
      <p:sp>
        <p:nvSpPr>
          <p:cNvPr id="22" name="Sechseck 21">
            <a:extLst>
              <a:ext uri="{FF2B5EF4-FFF2-40B4-BE49-F238E27FC236}">
                <a16:creationId xmlns:a16="http://schemas.microsoft.com/office/drawing/2014/main" id="{2BF9A8CA-C3F3-853E-6C30-28CCF03D8E1F}"/>
              </a:ext>
            </a:extLst>
          </p:cNvPr>
          <p:cNvSpPr/>
          <p:nvPr/>
        </p:nvSpPr>
        <p:spPr>
          <a:xfrm>
            <a:off x="6095999" y="3209353"/>
            <a:ext cx="1628776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Camposan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 l/ha</a:t>
            </a:r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C198DCE7-E981-FB2D-034D-3C7A9CAF2C4F}"/>
              </a:ext>
            </a:extLst>
          </p:cNvPr>
          <p:cNvSpPr/>
          <p:nvPr/>
        </p:nvSpPr>
        <p:spPr>
          <a:xfrm>
            <a:off x="3651296" y="4520847"/>
            <a:ext cx="244470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Epso Combitop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kg/ha</a:t>
            </a:r>
          </a:p>
        </p:txBody>
      </p:sp>
      <p:sp>
        <p:nvSpPr>
          <p:cNvPr id="24" name="Sechseck 23">
            <a:extLst>
              <a:ext uri="{FF2B5EF4-FFF2-40B4-BE49-F238E27FC236}">
                <a16:creationId xmlns:a16="http://schemas.microsoft.com/office/drawing/2014/main" id="{3982BC77-4A39-A9DA-9CC6-03C4A6A4DA89}"/>
              </a:ext>
            </a:extLst>
          </p:cNvPr>
          <p:cNvSpPr/>
          <p:nvPr/>
        </p:nvSpPr>
        <p:spPr>
          <a:xfrm>
            <a:off x="6095999" y="4539700"/>
            <a:ext cx="244470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Epso Combitop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kg/ha</a:t>
            </a:r>
          </a:p>
        </p:txBody>
      </p:sp>
      <p:sp>
        <p:nvSpPr>
          <p:cNvPr id="25" name="Sechseck 24">
            <a:extLst>
              <a:ext uri="{FF2B5EF4-FFF2-40B4-BE49-F238E27FC236}">
                <a16:creationId xmlns:a16="http://schemas.microsoft.com/office/drawing/2014/main" id="{EAB305A0-70C6-2DE5-E3FC-41ED65F6F7AA}"/>
              </a:ext>
            </a:extLst>
          </p:cNvPr>
          <p:cNvSpPr/>
          <p:nvPr/>
        </p:nvSpPr>
        <p:spPr>
          <a:xfrm>
            <a:off x="2525046" y="1375372"/>
            <a:ext cx="4372165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Ariane C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1,0 - 1,5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8D0018E-65AD-0C7A-FC87-4C30DA70589A}"/>
              </a:ext>
            </a:extLst>
          </p:cNvPr>
          <p:cNvSpPr txBox="1"/>
          <p:nvPr/>
        </p:nvSpPr>
        <p:spPr>
          <a:xfrm>
            <a:off x="233461" y="1389820"/>
            <a:ext cx="861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Herbizid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52166B3-8CB6-B0D9-42C5-53F9BB1B08F8}"/>
              </a:ext>
            </a:extLst>
          </p:cNvPr>
          <p:cNvSpPr txBox="1"/>
          <p:nvPr/>
        </p:nvSpPr>
        <p:spPr>
          <a:xfrm>
            <a:off x="10087486" y="1899622"/>
            <a:ext cx="17544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bei hoher Ertragserwartung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E421F31-40C9-057F-B89C-06FA2F264E60}"/>
              </a:ext>
            </a:extLst>
          </p:cNvPr>
          <p:cNvSpPr txBox="1"/>
          <p:nvPr/>
        </p:nvSpPr>
        <p:spPr>
          <a:xfrm>
            <a:off x="7613605" y="3188208"/>
            <a:ext cx="217824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bei langwüchsigen Sorten, wenn nötig</a:t>
            </a:r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3977F990-0F1A-47B4-61BB-C38E59AB29CD}"/>
              </a:ext>
            </a:extLst>
          </p:cNvPr>
          <p:cNvSpPr/>
          <p:nvPr/>
        </p:nvSpPr>
        <p:spPr>
          <a:xfrm>
            <a:off x="7099378" y="3686277"/>
            <a:ext cx="137897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Hardrock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l/ha</a:t>
            </a:r>
          </a:p>
        </p:txBody>
      </p:sp>
      <p:sp>
        <p:nvSpPr>
          <p:cNvPr id="12" name="Sechseck 11">
            <a:extLst>
              <a:ext uri="{FF2B5EF4-FFF2-40B4-BE49-F238E27FC236}">
                <a16:creationId xmlns:a16="http://schemas.microsoft.com/office/drawing/2014/main" id="{B108C677-A16B-DB0D-1C06-0391BCEC139E}"/>
              </a:ext>
            </a:extLst>
          </p:cNvPr>
          <p:cNvSpPr/>
          <p:nvPr/>
        </p:nvSpPr>
        <p:spPr>
          <a:xfrm>
            <a:off x="4469274" y="3698748"/>
            <a:ext cx="228031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Prodax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0,2 - 0,35 l/ha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A7FE3013-C6B6-9171-8042-93E8C1BB91FF}"/>
              </a:ext>
            </a:extLst>
          </p:cNvPr>
          <p:cNvSpPr txBox="1"/>
          <p:nvPr/>
        </p:nvSpPr>
        <p:spPr>
          <a:xfrm>
            <a:off x="6777208" y="3724511"/>
            <a:ext cx="240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694692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9AF5E-F4A6-4386-C0CE-55A51802B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E9378-B767-5E69-1DEA-B265B135C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Winterraps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Pflanzenschutzstrategie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0A53F80-BBF9-96BB-A078-F2306C5FB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B5C32F80-BAB3-B649-C012-C0D98858F037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63EA668-D378-81FB-1E0C-DDB47E42E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827" y="3776617"/>
            <a:ext cx="10632346" cy="278001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603C6CF8-4D87-A81C-FAFF-19528A55D647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C27F747-68B5-AB90-0FD5-7DD2D8D643BE}"/>
              </a:ext>
            </a:extLst>
          </p:cNvPr>
          <p:cNvSpPr txBox="1"/>
          <p:nvPr/>
        </p:nvSpPr>
        <p:spPr>
          <a:xfrm>
            <a:off x="214607" y="2818092"/>
            <a:ext cx="1539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Fungizid/ Wachstumsregler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1F5280D-DA53-1CCA-3D00-1D01466858FA}"/>
              </a:ext>
            </a:extLst>
          </p:cNvPr>
          <p:cNvSpPr txBox="1"/>
          <p:nvPr/>
        </p:nvSpPr>
        <p:spPr>
          <a:xfrm>
            <a:off x="214607" y="4968372"/>
            <a:ext cx="1187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Blattdüngung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echseck 13">
            <a:extLst>
              <a:ext uri="{FF2B5EF4-FFF2-40B4-BE49-F238E27FC236}">
                <a16:creationId xmlns:a16="http://schemas.microsoft.com/office/drawing/2014/main" id="{DD502A82-B2E2-7AFB-52AA-B0DBFBB95AB9}"/>
              </a:ext>
            </a:extLst>
          </p:cNvPr>
          <p:cNvSpPr/>
          <p:nvPr/>
        </p:nvSpPr>
        <p:spPr>
          <a:xfrm>
            <a:off x="4446537" y="2814822"/>
            <a:ext cx="1275532" cy="424082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Carax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A87BF79F-4634-0222-77A2-9DFA11B2F434}"/>
              </a:ext>
            </a:extLst>
          </p:cNvPr>
          <p:cNvSpPr/>
          <p:nvPr/>
        </p:nvSpPr>
        <p:spPr>
          <a:xfrm>
            <a:off x="5759212" y="2810052"/>
            <a:ext cx="2576344" cy="43451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Carax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E97545E0-576B-A51F-F22F-2CBCC3B0899C}"/>
              </a:ext>
            </a:extLst>
          </p:cNvPr>
          <p:cNvSpPr/>
          <p:nvPr/>
        </p:nvSpPr>
        <p:spPr>
          <a:xfrm>
            <a:off x="9112956" y="2577974"/>
            <a:ext cx="1714712" cy="444558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Cantus Ultra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28CAF778-5279-92D2-BE58-E6601471971B}"/>
              </a:ext>
            </a:extLst>
          </p:cNvPr>
          <p:cNvSpPr/>
          <p:nvPr/>
        </p:nvSpPr>
        <p:spPr>
          <a:xfrm>
            <a:off x="9113573" y="3063033"/>
            <a:ext cx="2162927" cy="535542"/>
          </a:xfrm>
          <a:prstGeom prst="hexagon">
            <a:avLst/>
          </a:prstGeom>
          <a:solidFill>
            <a:schemeClr val="bg1"/>
          </a:solidFill>
          <a:ln>
            <a:solidFill>
              <a:srgbClr val="FFA8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Mavrik Vita </a:t>
            </a:r>
            <a:r>
              <a:rPr lang="de-DE" sz="12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l/ha</a:t>
            </a: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 bleibt in Mischung B4)</a:t>
            </a:r>
            <a:endParaRPr lang="de-DE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echseck 20">
            <a:extLst>
              <a:ext uri="{FF2B5EF4-FFF2-40B4-BE49-F238E27FC236}">
                <a16:creationId xmlns:a16="http://schemas.microsoft.com/office/drawing/2014/main" id="{D20D2F17-BACE-DD4B-57BA-ACF837588F06}"/>
              </a:ext>
            </a:extLst>
          </p:cNvPr>
          <p:cNvSpPr/>
          <p:nvPr/>
        </p:nvSpPr>
        <p:spPr>
          <a:xfrm>
            <a:off x="4416058" y="3434716"/>
            <a:ext cx="3919499" cy="464722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Carax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Sechseck 21">
            <a:extLst>
              <a:ext uri="{FF2B5EF4-FFF2-40B4-BE49-F238E27FC236}">
                <a16:creationId xmlns:a16="http://schemas.microsoft.com/office/drawing/2014/main" id="{BD6DFCA7-4A2A-1DF5-0B28-EEBD89FA4D5B}"/>
              </a:ext>
            </a:extLst>
          </p:cNvPr>
          <p:cNvSpPr/>
          <p:nvPr/>
        </p:nvSpPr>
        <p:spPr>
          <a:xfrm>
            <a:off x="4416057" y="3938604"/>
            <a:ext cx="3919499" cy="444402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Architect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Turbo</a:t>
            </a:r>
            <a:endParaRPr lang="de-DE" sz="1200" dirty="0">
              <a:solidFill>
                <a:srgbClr val="FF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 l + 0,6 kg/ha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echseck 23">
            <a:extLst>
              <a:ext uri="{FF2B5EF4-FFF2-40B4-BE49-F238E27FC236}">
                <a16:creationId xmlns:a16="http://schemas.microsoft.com/office/drawing/2014/main" id="{6A2035F9-1F3D-D0D1-C417-1ED2034CCB3B}"/>
              </a:ext>
            </a:extLst>
          </p:cNvPr>
          <p:cNvSpPr/>
          <p:nvPr/>
        </p:nvSpPr>
        <p:spPr>
          <a:xfrm>
            <a:off x="4446537" y="4475470"/>
            <a:ext cx="6846774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A8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Karate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Zeon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ml/ha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echseck 24">
            <a:extLst>
              <a:ext uri="{FF2B5EF4-FFF2-40B4-BE49-F238E27FC236}">
                <a16:creationId xmlns:a16="http://schemas.microsoft.com/office/drawing/2014/main" id="{8FE54A7A-34F7-51D8-D496-F38E9300E1ED}"/>
              </a:ext>
            </a:extLst>
          </p:cNvPr>
          <p:cNvSpPr/>
          <p:nvPr/>
        </p:nvSpPr>
        <p:spPr>
          <a:xfrm>
            <a:off x="4446537" y="4987514"/>
            <a:ext cx="4306997" cy="432048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Lebosol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 + Epso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Microtop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 l + 10 kg/ha</a:t>
            </a:r>
          </a:p>
        </p:txBody>
      </p:sp>
      <p:sp>
        <p:nvSpPr>
          <p:cNvPr id="26" name="Sechseck 25">
            <a:extLst>
              <a:ext uri="{FF2B5EF4-FFF2-40B4-BE49-F238E27FC236}">
                <a16:creationId xmlns:a16="http://schemas.microsoft.com/office/drawing/2014/main" id="{FF6B7977-91FA-9C15-69B4-263DD56DEE37}"/>
              </a:ext>
            </a:extLst>
          </p:cNvPr>
          <p:cNvSpPr/>
          <p:nvPr/>
        </p:nvSpPr>
        <p:spPr>
          <a:xfrm>
            <a:off x="8753533" y="5000332"/>
            <a:ext cx="2539777" cy="432048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Epso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Microtop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kg/ha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C2AF44CC-D3C3-A44B-0E4A-C1CB45708663}"/>
              </a:ext>
            </a:extLst>
          </p:cNvPr>
          <p:cNvSpPr txBox="1"/>
          <p:nvPr/>
        </p:nvSpPr>
        <p:spPr>
          <a:xfrm>
            <a:off x="1882330" y="4475470"/>
            <a:ext cx="1979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Alle Rapsschädlinge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19EF9448-829E-8185-4B22-0F072D528215}"/>
              </a:ext>
            </a:extLst>
          </p:cNvPr>
          <p:cNvSpPr txBox="1"/>
          <p:nvPr/>
        </p:nvSpPr>
        <p:spPr>
          <a:xfrm>
            <a:off x="1882330" y="3502760"/>
            <a:ext cx="1979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Einfachbehandlung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674FD41E-7C45-DCF4-F099-80FAB6B4D2E7}"/>
              </a:ext>
            </a:extLst>
          </p:cNvPr>
          <p:cNvSpPr txBox="1"/>
          <p:nvPr/>
        </p:nvSpPr>
        <p:spPr>
          <a:xfrm>
            <a:off x="1903047" y="2856371"/>
            <a:ext cx="1990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Splitting bei weitentwickelten </a:t>
            </a:r>
          </a:p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Beständen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33B6AC6-55CD-8185-E8B1-3B2D75BFC29A}"/>
              </a:ext>
            </a:extLst>
          </p:cNvPr>
          <p:cNvSpPr txBox="1"/>
          <p:nvPr/>
        </p:nvSpPr>
        <p:spPr>
          <a:xfrm>
            <a:off x="9313598" y="2360979"/>
            <a:ext cx="13952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Blütenbehandlung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A6F81A7-9877-7DD6-46BB-5433F2B6D5F1}"/>
              </a:ext>
            </a:extLst>
          </p:cNvPr>
          <p:cNvSpPr txBox="1"/>
          <p:nvPr/>
        </p:nvSpPr>
        <p:spPr>
          <a:xfrm>
            <a:off x="8529436" y="2814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+</a:t>
            </a:r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E5AB69CD-B74B-9662-A20A-4D9648818449}"/>
              </a:ext>
            </a:extLst>
          </p:cNvPr>
          <p:cNvSpPr/>
          <p:nvPr/>
        </p:nvSpPr>
        <p:spPr>
          <a:xfrm>
            <a:off x="5114926" y="1196044"/>
            <a:ext cx="1958995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Korvetto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0E21F9E6-B460-89B5-5EDF-C1090C56AA6A}"/>
              </a:ext>
            </a:extLst>
          </p:cNvPr>
          <p:cNvSpPr txBox="1"/>
          <p:nvPr/>
        </p:nvSpPr>
        <p:spPr>
          <a:xfrm>
            <a:off x="214607" y="1170626"/>
            <a:ext cx="955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Herbizide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echseck 31">
            <a:extLst>
              <a:ext uri="{FF2B5EF4-FFF2-40B4-BE49-F238E27FC236}">
                <a16:creationId xmlns:a16="http://schemas.microsoft.com/office/drawing/2014/main" id="{F892D1F4-5C51-D907-DB27-7455C8004AE9}"/>
              </a:ext>
            </a:extLst>
          </p:cNvPr>
          <p:cNvSpPr/>
          <p:nvPr/>
        </p:nvSpPr>
        <p:spPr>
          <a:xfrm>
            <a:off x="4727286" y="2137082"/>
            <a:ext cx="416219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Aktiv Pack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l + 1,0 l/ha Dash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B57C0CFE-8751-CB68-24AD-3B13D06F5117}"/>
              </a:ext>
            </a:extLst>
          </p:cNvPr>
          <p:cNvSpPr txBox="1"/>
          <p:nvPr/>
        </p:nvSpPr>
        <p:spPr>
          <a:xfrm>
            <a:off x="1903047" y="1181196"/>
            <a:ext cx="1958995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NA: Kamille, Klette, Kornblume, Taubnessel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DA19D8EA-B284-EFD6-2436-4E952C7998D5}"/>
              </a:ext>
            </a:extLst>
          </p:cNvPr>
          <p:cNvSpPr txBox="1"/>
          <p:nvPr/>
        </p:nvSpPr>
        <p:spPr>
          <a:xfrm>
            <a:off x="1903047" y="2145570"/>
            <a:ext cx="1979712" cy="2616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Gräser </a:t>
            </a:r>
          </a:p>
        </p:txBody>
      </p:sp>
      <p:sp>
        <p:nvSpPr>
          <p:cNvPr id="35" name="Sechseck 34">
            <a:extLst>
              <a:ext uri="{FF2B5EF4-FFF2-40B4-BE49-F238E27FC236}">
                <a16:creationId xmlns:a16="http://schemas.microsoft.com/office/drawing/2014/main" id="{80C402A7-47DE-54D6-DAC1-CA70AF6988EE}"/>
              </a:ext>
            </a:extLst>
          </p:cNvPr>
          <p:cNvSpPr/>
          <p:nvPr/>
        </p:nvSpPr>
        <p:spPr>
          <a:xfrm>
            <a:off x="1942797" y="1665839"/>
            <a:ext cx="493877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Effigo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0,35 l/ha 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FEFCCE78-E8FD-DB26-64F2-B2629FFEA8A8}"/>
              </a:ext>
            </a:extLst>
          </p:cNvPr>
          <p:cNvSpPr txBox="1"/>
          <p:nvPr/>
        </p:nvSpPr>
        <p:spPr>
          <a:xfrm>
            <a:off x="1942797" y="1756777"/>
            <a:ext cx="1036546" cy="2616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NA: Kamille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D2E1FDD-CCD0-A12D-C35B-420F82306FC7}"/>
              </a:ext>
            </a:extLst>
          </p:cNvPr>
          <p:cNvSpPr txBox="1"/>
          <p:nvPr/>
        </p:nvSpPr>
        <p:spPr>
          <a:xfrm>
            <a:off x="214607" y="4450905"/>
            <a:ext cx="1979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Insektizid</a:t>
            </a:r>
          </a:p>
        </p:txBody>
      </p:sp>
    </p:spTree>
    <p:extLst>
      <p:ext uri="{BB962C8B-B14F-4D97-AF65-F5344CB8AC3E}">
        <p14:creationId xmlns:p14="http://schemas.microsoft.com/office/powerpoint/2010/main" val="99558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95ABA-43D4-5202-13C1-88F7BEA6C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D193A-7BF2-C551-8DB7-22A5EE4E3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Pflanzenschutzstrategie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06E7A87-AEFB-0200-4D0A-D3D661A82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175AEBA-0917-F679-7345-BE8A6E26EBAC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F2D08C9-6904-7F57-1973-C9A21FB545D8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A334F90-98A9-0E41-41E4-75B8AA2774F4}"/>
              </a:ext>
            </a:extLst>
          </p:cNvPr>
          <p:cNvSpPr txBox="1"/>
          <p:nvPr/>
        </p:nvSpPr>
        <p:spPr>
          <a:xfrm>
            <a:off x="8497326" y="1066226"/>
            <a:ext cx="348007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 err="1"/>
              <a:t>Terbuthylazin</a:t>
            </a:r>
            <a:r>
              <a:rPr lang="de-DE" dirty="0"/>
              <a:t> - freie Strategie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5741244-A3B2-069A-28FC-C3889C843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650" y="4128046"/>
            <a:ext cx="8286749" cy="2499122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3AC1F9F8-8B33-6A14-87D4-09455DEBDFE1}"/>
              </a:ext>
            </a:extLst>
          </p:cNvPr>
          <p:cNvSpPr txBox="1"/>
          <p:nvPr/>
        </p:nvSpPr>
        <p:spPr>
          <a:xfrm>
            <a:off x="361545" y="1173625"/>
            <a:ext cx="989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Herbizide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3D8323C-0ACC-83EB-375C-0C9842361ACE}"/>
              </a:ext>
            </a:extLst>
          </p:cNvPr>
          <p:cNvSpPr txBox="1"/>
          <p:nvPr/>
        </p:nvSpPr>
        <p:spPr>
          <a:xfrm>
            <a:off x="239987" y="5040260"/>
            <a:ext cx="1233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Blattdüngung</a:t>
            </a:r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58F5ADFF-D2F0-6ED8-23C0-E5A7C2ABEF92}"/>
              </a:ext>
            </a:extLst>
          </p:cNvPr>
          <p:cNvSpPr/>
          <p:nvPr/>
        </p:nvSpPr>
        <p:spPr>
          <a:xfrm>
            <a:off x="1819943" y="4991928"/>
            <a:ext cx="5214351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 Vita Mais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3,0 - 5,0 kg/ha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Wuxal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3,0 - 6,0 l/ha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1642177E-B9D2-FF0B-C1FD-81A031CF1773}"/>
              </a:ext>
            </a:extLst>
          </p:cNvPr>
          <p:cNvSpPr txBox="1"/>
          <p:nvPr/>
        </p:nvSpPr>
        <p:spPr>
          <a:xfrm>
            <a:off x="518625" y="3293337"/>
            <a:ext cx="152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Einfachbehandlung</a:t>
            </a:r>
            <a:endParaRPr lang="de-DE" sz="10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5D6D2D6-3656-4F88-65A9-6317AF60C189}"/>
              </a:ext>
            </a:extLst>
          </p:cNvPr>
          <p:cNvSpPr txBox="1"/>
          <p:nvPr/>
        </p:nvSpPr>
        <p:spPr>
          <a:xfrm>
            <a:off x="518951" y="1439900"/>
            <a:ext cx="1019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Spritzfolge</a:t>
            </a:r>
            <a:endParaRPr lang="de-DE" sz="10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echseck 25">
            <a:extLst>
              <a:ext uri="{FF2B5EF4-FFF2-40B4-BE49-F238E27FC236}">
                <a16:creationId xmlns:a16="http://schemas.microsoft.com/office/drawing/2014/main" id="{615EFABC-BB72-F274-9F26-423F38070720}"/>
              </a:ext>
            </a:extLst>
          </p:cNvPr>
          <p:cNvSpPr/>
          <p:nvPr/>
        </p:nvSpPr>
        <p:spPr>
          <a:xfrm>
            <a:off x="2300437" y="1677844"/>
            <a:ext cx="277118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Adengo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0,25 l - 0,33 l/ha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echseck 26">
            <a:extLst>
              <a:ext uri="{FF2B5EF4-FFF2-40B4-BE49-F238E27FC236}">
                <a16:creationId xmlns:a16="http://schemas.microsoft.com/office/drawing/2014/main" id="{A82FFCAB-2BDF-F0B9-F156-C9DF48C67647}"/>
              </a:ext>
            </a:extLst>
          </p:cNvPr>
          <p:cNvSpPr/>
          <p:nvPr/>
        </p:nvSpPr>
        <p:spPr>
          <a:xfrm>
            <a:off x="6095999" y="1668417"/>
            <a:ext cx="1812728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MaisTer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echseck 27">
            <a:extLst>
              <a:ext uri="{FF2B5EF4-FFF2-40B4-BE49-F238E27FC236}">
                <a16:creationId xmlns:a16="http://schemas.microsoft.com/office/drawing/2014/main" id="{75AEE710-7AC3-3B57-79EE-44C2F1BB76BA}"/>
              </a:ext>
            </a:extLst>
          </p:cNvPr>
          <p:cNvSpPr/>
          <p:nvPr/>
        </p:nvSpPr>
        <p:spPr>
          <a:xfrm>
            <a:off x="4612471" y="3782864"/>
            <a:ext cx="2421823" cy="61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Plus + Callisto +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Nicogan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3,0 l + 1,0 l + 1,0 l/ha</a:t>
            </a:r>
          </a:p>
        </p:txBody>
      </p:sp>
      <p:sp>
        <p:nvSpPr>
          <p:cNvPr id="5" name="Sechseck 4">
            <a:extLst>
              <a:ext uri="{FF2B5EF4-FFF2-40B4-BE49-F238E27FC236}">
                <a16:creationId xmlns:a16="http://schemas.microsoft.com/office/drawing/2014/main" id="{500D321B-FE00-3AB2-B64D-2A23B08B75BB}"/>
              </a:ext>
            </a:extLst>
          </p:cNvPr>
          <p:cNvSpPr/>
          <p:nvPr/>
        </p:nvSpPr>
        <p:spPr>
          <a:xfrm>
            <a:off x="5823382" y="2856184"/>
            <a:ext cx="2244293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Callisto P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Flexx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Pack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 + 20 g + 0,4 l/ha</a:t>
            </a:r>
          </a:p>
        </p:txBody>
      </p:sp>
      <p:sp>
        <p:nvSpPr>
          <p:cNvPr id="8" name="Sechseck 7">
            <a:extLst>
              <a:ext uri="{FF2B5EF4-FFF2-40B4-BE49-F238E27FC236}">
                <a16:creationId xmlns:a16="http://schemas.microsoft.com/office/drawing/2014/main" id="{3926A459-525F-6464-8E45-A922DE97F666}"/>
              </a:ext>
            </a:extLst>
          </p:cNvPr>
          <p:cNvSpPr/>
          <p:nvPr/>
        </p:nvSpPr>
        <p:spPr>
          <a:xfrm>
            <a:off x="8381969" y="1668417"/>
            <a:ext cx="1502667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l/ha</a:t>
            </a:r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3432C557-AD4C-400A-8B61-71F678B1EE67}"/>
              </a:ext>
            </a:extLst>
          </p:cNvPr>
          <p:cNvSpPr/>
          <p:nvPr/>
        </p:nvSpPr>
        <p:spPr>
          <a:xfrm>
            <a:off x="5033316" y="2195160"/>
            <a:ext cx="1580131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Laudis</a:t>
            </a:r>
            <a:endParaRPr lang="de-DE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DDE50A5-B865-9AA3-4FB6-05374B79F341}"/>
              </a:ext>
            </a:extLst>
          </p:cNvPr>
          <p:cNvSpPr txBox="1"/>
          <p:nvPr/>
        </p:nvSpPr>
        <p:spPr>
          <a:xfrm>
            <a:off x="7121358" y="389867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EAEF12A-B149-B258-67C5-C4FAC873F9BF}"/>
              </a:ext>
            </a:extLst>
          </p:cNvPr>
          <p:cNvSpPr txBox="1"/>
          <p:nvPr/>
        </p:nvSpPr>
        <p:spPr>
          <a:xfrm>
            <a:off x="7980809" y="16917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21" name="Sechseck 20">
            <a:extLst>
              <a:ext uri="{FF2B5EF4-FFF2-40B4-BE49-F238E27FC236}">
                <a16:creationId xmlns:a16="http://schemas.microsoft.com/office/drawing/2014/main" id="{1C50E87C-96C1-9325-A712-AFEA47F72E8E}"/>
              </a:ext>
            </a:extLst>
          </p:cNvPr>
          <p:cNvSpPr/>
          <p:nvPr/>
        </p:nvSpPr>
        <p:spPr>
          <a:xfrm>
            <a:off x="7517507" y="3872661"/>
            <a:ext cx="1502667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l/ha</a:t>
            </a:r>
          </a:p>
        </p:txBody>
      </p:sp>
      <p:sp>
        <p:nvSpPr>
          <p:cNvPr id="13" name="Sechseck 12">
            <a:extLst>
              <a:ext uri="{FF2B5EF4-FFF2-40B4-BE49-F238E27FC236}">
                <a16:creationId xmlns:a16="http://schemas.microsoft.com/office/drawing/2014/main" id="{4193FC00-0605-6861-973E-090EA6C32C3E}"/>
              </a:ext>
            </a:extLst>
          </p:cNvPr>
          <p:cNvSpPr/>
          <p:nvPr/>
        </p:nvSpPr>
        <p:spPr>
          <a:xfrm>
            <a:off x="8439860" y="2861389"/>
            <a:ext cx="1502667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l/ha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A6F96E6-9050-6BB7-9CDF-F5179FE9177E}"/>
              </a:ext>
            </a:extLst>
          </p:cNvPr>
          <p:cNvSpPr txBox="1"/>
          <p:nvPr/>
        </p:nvSpPr>
        <p:spPr>
          <a:xfrm>
            <a:off x="8093937" y="288751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22" name="Sechseck 21">
            <a:extLst>
              <a:ext uri="{FF2B5EF4-FFF2-40B4-BE49-F238E27FC236}">
                <a16:creationId xmlns:a16="http://schemas.microsoft.com/office/drawing/2014/main" id="{B7FE2514-19E8-2AAE-7D1D-5A564FF87029}"/>
              </a:ext>
            </a:extLst>
          </p:cNvPr>
          <p:cNvSpPr/>
          <p:nvPr/>
        </p:nvSpPr>
        <p:spPr>
          <a:xfrm>
            <a:off x="239987" y="1674539"/>
            <a:ext cx="184058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Glyphosat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– 5,0 l/ha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25CECD1-0CCD-E972-3D5B-E39C367B8CC4}"/>
              </a:ext>
            </a:extLst>
          </p:cNvPr>
          <p:cNvSpPr txBox="1"/>
          <p:nvPr/>
        </p:nvSpPr>
        <p:spPr>
          <a:xfrm>
            <a:off x="2046549" y="16917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45953694-20D5-F187-8D7B-DFBA7F3FAD3B}"/>
              </a:ext>
            </a:extLst>
          </p:cNvPr>
          <p:cNvSpPr txBox="1"/>
          <p:nvPr/>
        </p:nvSpPr>
        <p:spPr>
          <a:xfrm>
            <a:off x="459857" y="2100417"/>
            <a:ext cx="13117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Altverunkrautung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E5326B79-3BE7-BD2C-0F90-3537F290C16E}"/>
              </a:ext>
            </a:extLst>
          </p:cNvPr>
          <p:cNvSpPr txBox="1"/>
          <p:nvPr/>
        </p:nvSpPr>
        <p:spPr>
          <a:xfrm>
            <a:off x="2368030" y="2087789"/>
            <a:ext cx="14498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Neuverunkrautung</a:t>
            </a:r>
          </a:p>
        </p:txBody>
      </p:sp>
    </p:spTree>
    <p:extLst>
      <p:ext uri="{BB962C8B-B14F-4D97-AF65-F5344CB8AC3E}">
        <p14:creationId xmlns:p14="http://schemas.microsoft.com/office/powerpoint/2010/main" val="152233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570CA-6F60-2176-9288-A5CF931D1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D7D14-970C-252A-471A-7EB253688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Pflanzenschutzstrategie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07ED1BB-7948-6BF8-6218-DABAB8492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71182832-0ABF-573A-2DC3-FEB7B1D83DA8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2BCD2E4-70A1-84F2-3AF8-B7DA1378E878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49D9DF-7BEB-498A-061A-B14621B8B8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650" y="4128046"/>
            <a:ext cx="8286749" cy="2499122"/>
          </a:xfrm>
          <a:prstGeom prst="rect">
            <a:avLst/>
          </a:prstGeom>
        </p:spPr>
      </p:pic>
      <p:sp>
        <p:nvSpPr>
          <p:cNvPr id="14" name="Sechseck 13">
            <a:extLst>
              <a:ext uri="{FF2B5EF4-FFF2-40B4-BE49-F238E27FC236}">
                <a16:creationId xmlns:a16="http://schemas.microsoft.com/office/drawing/2014/main" id="{2F28B9A4-8C5F-E786-F65E-3A1FC48C212A}"/>
              </a:ext>
            </a:extLst>
          </p:cNvPr>
          <p:cNvSpPr/>
          <p:nvPr/>
        </p:nvSpPr>
        <p:spPr>
          <a:xfrm>
            <a:off x="1771650" y="1738460"/>
            <a:ext cx="3751335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Gold 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1,7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76EDC20F-C8C5-13EF-12F5-E973174BFFB6}"/>
              </a:ext>
            </a:extLst>
          </p:cNvPr>
          <p:cNvSpPr/>
          <p:nvPr/>
        </p:nvSpPr>
        <p:spPr>
          <a:xfrm>
            <a:off x="5522985" y="1733537"/>
            <a:ext cx="2535165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Elumis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0A648B91-AC2E-0B2F-6A31-4FDD2902D298}"/>
              </a:ext>
            </a:extLst>
          </p:cNvPr>
          <p:cNvSpPr/>
          <p:nvPr/>
        </p:nvSpPr>
        <p:spPr>
          <a:xfrm>
            <a:off x="4961105" y="2302682"/>
            <a:ext cx="241246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MaisTer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  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echseck 19">
            <a:extLst>
              <a:ext uri="{FF2B5EF4-FFF2-40B4-BE49-F238E27FC236}">
                <a16:creationId xmlns:a16="http://schemas.microsoft.com/office/drawing/2014/main" id="{8F51C732-63C6-0ECC-8F2A-8E67E2C335B7}"/>
              </a:ext>
            </a:extLst>
          </p:cNvPr>
          <p:cNvSpPr/>
          <p:nvPr/>
        </p:nvSpPr>
        <p:spPr>
          <a:xfrm>
            <a:off x="4722161" y="3434767"/>
            <a:ext cx="2478775" cy="576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 Gold +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MaisTer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 l + 1,5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B2544D3-F2BD-BC50-6350-C7F33BED0057}"/>
              </a:ext>
            </a:extLst>
          </p:cNvPr>
          <p:cNvSpPr txBox="1"/>
          <p:nvPr/>
        </p:nvSpPr>
        <p:spPr>
          <a:xfrm>
            <a:off x="1948552" y="4391262"/>
            <a:ext cx="242548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Anwendung bei Altverunkrautung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echseck 20">
            <a:extLst>
              <a:ext uri="{FF2B5EF4-FFF2-40B4-BE49-F238E27FC236}">
                <a16:creationId xmlns:a16="http://schemas.microsoft.com/office/drawing/2014/main" id="{1FCA475D-C7B7-EF9E-3EBF-52731096BF36}"/>
              </a:ext>
            </a:extLst>
          </p:cNvPr>
          <p:cNvSpPr/>
          <p:nvPr/>
        </p:nvSpPr>
        <p:spPr>
          <a:xfrm>
            <a:off x="239987" y="4323473"/>
            <a:ext cx="1893614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Glyphosat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– 5,0 l/ha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D04B721-CB9E-3F4B-E65C-273196228C78}"/>
              </a:ext>
            </a:extLst>
          </p:cNvPr>
          <p:cNvSpPr txBox="1"/>
          <p:nvPr/>
        </p:nvSpPr>
        <p:spPr>
          <a:xfrm>
            <a:off x="518625" y="2853041"/>
            <a:ext cx="15213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Einfachbehandlung</a:t>
            </a:r>
            <a:endParaRPr lang="de-DE" sz="10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E6C2EB8F-5EB2-CF00-CBC7-05EE8733E93B}"/>
              </a:ext>
            </a:extLst>
          </p:cNvPr>
          <p:cNvSpPr txBox="1"/>
          <p:nvPr/>
        </p:nvSpPr>
        <p:spPr>
          <a:xfrm>
            <a:off x="518951" y="1779265"/>
            <a:ext cx="1019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Spritzfolge</a:t>
            </a:r>
            <a:endParaRPr lang="de-DE" sz="1000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316F5BB-2592-663D-37A0-EFE871BF8438}"/>
              </a:ext>
            </a:extLst>
          </p:cNvPr>
          <p:cNvSpPr txBox="1"/>
          <p:nvPr/>
        </p:nvSpPr>
        <p:spPr>
          <a:xfrm>
            <a:off x="8497326" y="1066226"/>
            <a:ext cx="348007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 err="1"/>
              <a:t>Terbuthylazin</a:t>
            </a:r>
            <a:r>
              <a:rPr lang="de-DE" dirty="0"/>
              <a:t> - haltige Strategie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169D612-AB63-8AE4-4F2A-BF554B9FC1AD}"/>
              </a:ext>
            </a:extLst>
          </p:cNvPr>
          <p:cNvSpPr/>
          <p:nvPr/>
        </p:nvSpPr>
        <p:spPr>
          <a:xfrm>
            <a:off x="7200936" y="2225242"/>
            <a:ext cx="1434017" cy="64577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Gräser- </a:t>
            </a:r>
            <a:r>
              <a:rPr lang="de-DE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spezialist</a:t>
            </a:r>
            <a:endParaRPr lang="de-DE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941C549-4DD8-CB21-B735-5992B9EE8800}"/>
              </a:ext>
            </a:extLst>
          </p:cNvPr>
          <p:cNvSpPr txBox="1"/>
          <p:nvPr/>
        </p:nvSpPr>
        <p:spPr>
          <a:xfrm>
            <a:off x="239987" y="1533043"/>
            <a:ext cx="989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Herbizide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09B715A-CB1E-9AED-558D-B7752C046A31}"/>
              </a:ext>
            </a:extLst>
          </p:cNvPr>
          <p:cNvSpPr txBox="1"/>
          <p:nvPr/>
        </p:nvSpPr>
        <p:spPr>
          <a:xfrm>
            <a:off x="239987" y="5069428"/>
            <a:ext cx="1233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Blattdüngung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EC9257F-0F31-E3BD-35C9-6E8D0E983F13}"/>
              </a:ext>
            </a:extLst>
          </p:cNvPr>
          <p:cNvSpPr txBox="1"/>
          <p:nvPr/>
        </p:nvSpPr>
        <p:spPr>
          <a:xfrm>
            <a:off x="8701471" y="2152817"/>
            <a:ext cx="470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18" name="Sechseck 17">
            <a:extLst>
              <a:ext uri="{FF2B5EF4-FFF2-40B4-BE49-F238E27FC236}">
                <a16:creationId xmlns:a16="http://schemas.microsoft.com/office/drawing/2014/main" id="{22B6DE16-351E-A9F5-5834-5C462205D802}"/>
              </a:ext>
            </a:extLst>
          </p:cNvPr>
          <p:cNvSpPr/>
          <p:nvPr/>
        </p:nvSpPr>
        <p:spPr>
          <a:xfrm>
            <a:off x="9001729" y="2148136"/>
            <a:ext cx="1502667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l/ha</a:t>
            </a:r>
          </a:p>
        </p:txBody>
      </p:sp>
      <p:sp>
        <p:nvSpPr>
          <p:cNvPr id="29" name="Sechseck 28">
            <a:extLst>
              <a:ext uri="{FF2B5EF4-FFF2-40B4-BE49-F238E27FC236}">
                <a16:creationId xmlns:a16="http://schemas.microsoft.com/office/drawing/2014/main" id="{0AB2DEA6-6E1E-05D3-1C7E-8A0AA26C6615}"/>
              </a:ext>
            </a:extLst>
          </p:cNvPr>
          <p:cNvSpPr/>
          <p:nvPr/>
        </p:nvSpPr>
        <p:spPr>
          <a:xfrm>
            <a:off x="7605696" y="3510321"/>
            <a:ext cx="1502667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 l/ha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4796B783-B3EB-8736-BD02-9781CC53E7A6}"/>
              </a:ext>
            </a:extLst>
          </p:cNvPr>
          <p:cNvSpPr txBox="1"/>
          <p:nvPr/>
        </p:nvSpPr>
        <p:spPr>
          <a:xfrm>
            <a:off x="7271451" y="3526039"/>
            <a:ext cx="470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0A8D1E51-8836-10B4-8F7A-1CD335883039}"/>
              </a:ext>
            </a:extLst>
          </p:cNvPr>
          <p:cNvSpPr/>
          <p:nvPr/>
        </p:nvSpPr>
        <p:spPr>
          <a:xfrm>
            <a:off x="1819943" y="4991928"/>
            <a:ext cx="5214351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 Vita Mais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3,0 - 5,0 kg/ha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Wuxal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3,0 - 6,0 l/ha</a:t>
            </a:r>
          </a:p>
        </p:txBody>
      </p:sp>
    </p:spTree>
    <p:extLst>
      <p:ext uri="{BB962C8B-B14F-4D97-AF65-F5344CB8AC3E}">
        <p14:creationId xmlns:p14="http://schemas.microsoft.com/office/powerpoint/2010/main" val="4055294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5C7B2-217F-04F8-DFB0-DE80A07BF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CD707-3DD1-40A2-5A89-F92CF44C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Grünland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9F0DEFF-02E6-B869-CF8E-262ED03F0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E9AD09-EFA8-873A-4FE1-04A62FA0E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07" y="5501277"/>
            <a:ext cx="11868347" cy="5653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Auflage Simplex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600" dirty="0">
                <a:solidFill>
                  <a:srgbClr val="0A1C24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Futter (Gras, Silage oder Heu), das von Flächen stammt, die mit Simplex behandelt wurden sowie Gülle, Jauche, Mist oder Kompost von Tieren, deren Futter von behandelten Flächen stammt, dürfen </a:t>
            </a:r>
            <a:r>
              <a:rPr lang="de-DE" sz="1600" u="sng" dirty="0">
                <a:solidFill>
                  <a:srgbClr val="0A1C24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nur im eigenen Betrieb verwendet</a:t>
            </a:r>
            <a:r>
              <a:rPr lang="de-DE" sz="1600" dirty="0">
                <a:solidFill>
                  <a:srgbClr val="0A1C24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werden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3E6D1E59-0691-6001-AD3C-11EDCC69B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966289"/>
              </p:ext>
            </p:extLst>
          </p:nvPr>
        </p:nvGraphicFramePr>
        <p:xfrm>
          <a:off x="179109" y="1639388"/>
          <a:ext cx="11868348" cy="3114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520">
                  <a:extLst>
                    <a:ext uri="{9D8B030D-6E8A-4147-A177-3AD203B41FA5}">
                      <a16:colId xmlns:a16="http://schemas.microsoft.com/office/drawing/2014/main" val="3222706606"/>
                    </a:ext>
                  </a:extLst>
                </a:gridCol>
                <a:gridCol w="2155596">
                  <a:extLst>
                    <a:ext uri="{9D8B030D-6E8A-4147-A177-3AD203B41FA5}">
                      <a16:colId xmlns:a16="http://schemas.microsoft.com/office/drawing/2014/main" val="601714424"/>
                    </a:ext>
                  </a:extLst>
                </a:gridCol>
                <a:gridCol w="1978058">
                  <a:extLst>
                    <a:ext uri="{9D8B030D-6E8A-4147-A177-3AD203B41FA5}">
                      <a16:colId xmlns:a16="http://schemas.microsoft.com/office/drawing/2014/main" val="314937334"/>
                    </a:ext>
                  </a:extLst>
                </a:gridCol>
                <a:gridCol w="2097463">
                  <a:extLst>
                    <a:ext uri="{9D8B030D-6E8A-4147-A177-3AD203B41FA5}">
                      <a16:colId xmlns:a16="http://schemas.microsoft.com/office/drawing/2014/main" val="2253132592"/>
                    </a:ext>
                  </a:extLst>
                </a:gridCol>
                <a:gridCol w="1858653">
                  <a:extLst>
                    <a:ext uri="{9D8B030D-6E8A-4147-A177-3AD203B41FA5}">
                      <a16:colId xmlns:a16="http://schemas.microsoft.com/office/drawing/2014/main" val="2612209930"/>
                    </a:ext>
                  </a:extLst>
                </a:gridCol>
                <a:gridCol w="1978058">
                  <a:extLst>
                    <a:ext uri="{9D8B030D-6E8A-4147-A177-3AD203B41FA5}">
                      <a16:colId xmlns:a16="http://schemas.microsoft.com/office/drawing/2014/main" val="10750363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Produkt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Ranger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Simplex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MCPA </a:t>
                      </a:r>
                    </a:p>
                    <a:p>
                      <a:r>
                        <a:rPr lang="de-DE" dirty="0"/>
                        <a:t>(U46 M-Fluid)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Lodin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Kinvara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25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Aufwandmenge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2,0 l/ha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2,0 l/ha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2,0 l/ha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2,0 l/ha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3,0 l/ha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61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Bekämpfung von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alle Ampfer-Arten, Brennnessel, Löwenzahn 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Fast alle Wiesenkräuter incl. Jakobskreuzkraut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Disteln, Hahnenfuß, Hirtentäschelkraut, Löwenzahn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nur Ampfer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Ampfer, Löwenzahn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514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Wartezeit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 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 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14 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 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 Tage,</a:t>
                      </a:r>
                    </a:p>
                    <a:p>
                      <a:r>
                        <a:rPr lang="de-DE" dirty="0"/>
                        <a:t>nicht im Ansaatjahr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63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651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CB94E-CB6E-FBE7-41E3-EF7FAE074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F38A1-839E-B12F-B35C-7617BA3F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Sojabohne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Herbizidstrategie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72A0135-5EBD-47B6-8045-57738727C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A46DB54A-05AE-A493-4EAA-872EE3BC443E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AC29A91-BF7B-B8A5-0F8E-D77815B56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016" y="3495032"/>
            <a:ext cx="8839966" cy="3103133"/>
          </a:xfrm>
          <a:prstGeom prst="rect">
            <a:avLst/>
          </a:prstGeom>
        </p:spPr>
      </p:pic>
      <p:sp>
        <p:nvSpPr>
          <p:cNvPr id="14" name="Sechseck 13">
            <a:extLst>
              <a:ext uri="{FF2B5EF4-FFF2-40B4-BE49-F238E27FC236}">
                <a16:creationId xmlns:a16="http://schemas.microsoft.com/office/drawing/2014/main" id="{F4330836-FE26-B858-8C97-E2B2C6F1EAA8}"/>
              </a:ext>
            </a:extLst>
          </p:cNvPr>
          <p:cNvSpPr/>
          <p:nvPr/>
        </p:nvSpPr>
        <p:spPr>
          <a:xfrm>
            <a:off x="3744588" y="1457503"/>
            <a:ext cx="2073595" cy="789087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Fusilade Max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BB4E72C-739B-1055-70F2-2F0E79DEF6F2}"/>
              </a:ext>
            </a:extLst>
          </p:cNvPr>
          <p:cNvSpPr txBox="1"/>
          <p:nvPr/>
        </p:nvSpPr>
        <p:spPr>
          <a:xfrm>
            <a:off x="3828476" y="1182921"/>
            <a:ext cx="1905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Nachbehandlung Gräser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F4415DC-5408-CE85-8484-DBBF7866645D}"/>
              </a:ext>
            </a:extLst>
          </p:cNvPr>
          <p:cNvSpPr txBox="1"/>
          <p:nvPr/>
        </p:nvSpPr>
        <p:spPr>
          <a:xfrm>
            <a:off x="3828476" y="3733350"/>
            <a:ext cx="1905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Nachbehandlung Kräuter</a:t>
            </a:r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B22BA51D-9AC5-729C-DB7C-D43D9B0F40F5}"/>
              </a:ext>
            </a:extLst>
          </p:cNvPr>
          <p:cNvSpPr/>
          <p:nvPr/>
        </p:nvSpPr>
        <p:spPr>
          <a:xfrm>
            <a:off x="3744588" y="4014148"/>
            <a:ext cx="2073595" cy="789087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Clearfield Clentiga</a:t>
            </a: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Dash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 + 1,0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40845BC-45EC-AE7C-CCE7-625CA3D18CA7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sp>
        <p:nvSpPr>
          <p:cNvPr id="7" name="Sechseck 6">
            <a:extLst>
              <a:ext uri="{FF2B5EF4-FFF2-40B4-BE49-F238E27FC236}">
                <a16:creationId xmlns:a16="http://schemas.microsoft.com/office/drawing/2014/main" id="{58E7E2C6-0EF3-4FCF-B5D5-C4FB96ECA05E}"/>
              </a:ext>
            </a:extLst>
          </p:cNvPr>
          <p:cNvSpPr/>
          <p:nvPr/>
        </p:nvSpPr>
        <p:spPr>
          <a:xfrm>
            <a:off x="3744587" y="2733926"/>
            <a:ext cx="2073595" cy="789087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Aktiv Pack 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Ultra + Dash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l + 1,0 l/ha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DA17419-E1F2-CD9F-8915-8B3547F3EB6F}"/>
              </a:ext>
            </a:extLst>
          </p:cNvPr>
          <p:cNvSpPr txBox="1"/>
          <p:nvPr/>
        </p:nvSpPr>
        <p:spPr>
          <a:xfrm>
            <a:off x="3828476" y="2453128"/>
            <a:ext cx="2780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Nachbehandlung Ackerfuchsschwanz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5DFE1CE-BFCA-8069-1FFF-9748CB28A56E}"/>
              </a:ext>
            </a:extLst>
          </p:cNvPr>
          <p:cNvSpPr txBox="1"/>
          <p:nvPr/>
        </p:nvSpPr>
        <p:spPr>
          <a:xfrm>
            <a:off x="1827241" y="14168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B5D4F2A-B666-5A90-0092-9633B53D0209}"/>
              </a:ext>
            </a:extLst>
          </p:cNvPr>
          <p:cNvSpPr txBox="1"/>
          <p:nvPr/>
        </p:nvSpPr>
        <p:spPr>
          <a:xfrm>
            <a:off x="805608" y="3688046"/>
            <a:ext cx="758284" cy="367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oder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E4039702-388E-6E50-0E61-D603F2B686A8}"/>
              </a:ext>
            </a:extLst>
          </p:cNvPr>
          <p:cNvSpPr txBox="1"/>
          <p:nvPr/>
        </p:nvSpPr>
        <p:spPr>
          <a:xfrm>
            <a:off x="1827241" y="22212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5" name="Sechseck 4">
            <a:extLst>
              <a:ext uri="{FF2B5EF4-FFF2-40B4-BE49-F238E27FC236}">
                <a16:creationId xmlns:a16="http://schemas.microsoft.com/office/drawing/2014/main" id="{E60911B0-CF98-521B-0809-DECBF06BBB08}"/>
              </a:ext>
            </a:extLst>
          </p:cNvPr>
          <p:cNvSpPr/>
          <p:nvPr/>
        </p:nvSpPr>
        <p:spPr>
          <a:xfrm>
            <a:off x="1301790" y="1090739"/>
            <a:ext cx="144000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echseck 10">
            <a:extLst>
              <a:ext uri="{FF2B5EF4-FFF2-40B4-BE49-F238E27FC236}">
                <a16:creationId xmlns:a16="http://schemas.microsoft.com/office/drawing/2014/main" id="{DF3E3D5C-9189-219B-9A1D-714EC71F1958}"/>
              </a:ext>
            </a:extLst>
          </p:cNvPr>
          <p:cNvSpPr/>
          <p:nvPr/>
        </p:nvSpPr>
        <p:spPr>
          <a:xfrm>
            <a:off x="1299836" y="1716455"/>
            <a:ext cx="1440000" cy="611778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Centium 36 CS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echseck 26">
            <a:extLst>
              <a:ext uri="{FF2B5EF4-FFF2-40B4-BE49-F238E27FC236}">
                <a16:creationId xmlns:a16="http://schemas.microsoft.com/office/drawing/2014/main" id="{B7848D9E-E2F3-D817-15D1-E04E313438C5}"/>
              </a:ext>
            </a:extLst>
          </p:cNvPr>
          <p:cNvSpPr/>
          <p:nvPr/>
        </p:nvSpPr>
        <p:spPr>
          <a:xfrm>
            <a:off x="1297738" y="2512135"/>
            <a:ext cx="144000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0,6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echseck 27">
            <a:extLst>
              <a:ext uri="{FF2B5EF4-FFF2-40B4-BE49-F238E27FC236}">
                <a16:creationId xmlns:a16="http://schemas.microsoft.com/office/drawing/2014/main" id="{2A3F5A61-B66A-785C-2DC7-D6F83CABF87E}"/>
              </a:ext>
            </a:extLst>
          </p:cNvPr>
          <p:cNvSpPr/>
          <p:nvPr/>
        </p:nvSpPr>
        <p:spPr>
          <a:xfrm>
            <a:off x="1297738" y="3923466"/>
            <a:ext cx="1440000" cy="504056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Proman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361ED28-F197-3988-A5B1-322791C3B820}"/>
              </a:ext>
            </a:extLst>
          </p:cNvPr>
          <p:cNvSpPr txBox="1"/>
          <p:nvPr/>
        </p:nvSpPr>
        <p:spPr>
          <a:xfrm>
            <a:off x="1827241" y="433496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30" name="Sechseck 29">
            <a:extLst>
              <a:ext uri="{FF2B5EF4-FFF2-40B4-BE49-F238E27FC236}">
                <a16:creationId xmlns:a16="http://schemas.microsoft.com/office/drawing/2014/main" id="{0420F126-38E4-A72E-F9F8-5AE9A0A9952B}"/>
              </a:ext>
            </a:extLst>
          </p:cNvPr>
          <p:cNvSpPr/>
          <p:nvPr/>
        </p:nvSpPr>
        <p:spPr>
          <a:xfrm>
            <a:off x="1292780" y="4641732"/>
            <a:ext cx="1436368" cy="611778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Centium 36 CS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0,25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900D725B-8B0E-82C7-1C4A-1A464CE07A0A}"/>
              </a:ext>
            </a:extLst>
          </p:cNvPr>
          <p:cNvSpPr/>
          <p:nvPr/>
        </p:nvSpPr>
        <p:spPr>
          <a:xfrm>
            <a:off x="1297738" y="3139873"/>
            <a:ext cx="144000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Herbosol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*5m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F107647-8D93-9289-D808-29181B7E7FA2}"/>
              </a:ext>
            </a:extLst>
          </p:cNvPr>
          <p:cNvSpPr txBox="1"/>
          <p:nvPr/>
        </p:nvSpPr>
        <p:spPr>
          <a:xfrm>
            <a:off x="1840337" y="28443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13" name="Sechseck 12">
            <a:extLst>
              <a:ext uri="{FF2B5EF4-FFF2-40B4-BE49-F238E27FC236}">
                <a16:creationId xmlns:a16="http://schemas.microsoft.com/office/drawing/2014/main" id="{C9AFCF0B-5CF6-DCEE-EB76-A0E0D95BE555}"/>
              </a:ext>
            </a:extLst>
          </p:cNvPr>
          <p:cNvSpPr/>
          <p:nvPr/>
        </p:nvSpPr>
        <p:spPr>
          <a:xfrm>
            <a:off x="1299836" y="5483006"/>
            <a:ext cx="1440000" cy="4320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Herbosol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*5m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C75C160-C63A-CF5B-7600-8DF59D143E13}"/>
              </a:ext>
            </a:extLst>
          </p:cNvPr>
          <p:cNvSpPr txBox="1"/>
          <p:nvPr/>
        </p:nvSpPr>
        <p:spPr>
          <a:xfrm>
            <a:off x="1844006" y="51686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163555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4F424-1D6C-4B7C-4CBF-88D72ED35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90619-4C9A-5485-CD36-99AA512EB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45" y="365125"/>
            <a:ext cx="10515600" cy="595811"/>
          </a:xfrm>
        </p:spPr>
        <p:txBody>
          <a:bodyPr>
            <a:no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Ackerbohne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Herbizidstrategie Frühjahr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6E99726-C589-C2CF-B411-4C9C8F70A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723" y="259835"/>
            <a:ext cx="2505673" cy="7011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B44E76C3-8016-168D-86B9-DC8EE4143F62}"/>
              </a:ext>
            </a:extLst>
          </p:cNvPr>
          <p:cNvSpPr txBox="1"/>
          <p:nvPr/>
        </p:nvSpPr>
        <p:spPr>
          <a:xfrm>
            <a:off x="361545" y="853214"/>
            <a:ext cx="76257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*angegebene Abstände bei Verwendung von Düsen mit einer Abdriftminderung von 90 % und 5m dauerhaft bewachsenem Grünstreifen !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1BCF536-B0AD-C6CB-086B-009B08D75A57}"/>
              </a:ext>
            </a:extLst>
          </p:cNvPr>
          <p:cNvSpPr txBox="1"/>
          <p:nvPr/>
        </p:nvSpPr>
        <p:spPr>
          <a:xfrm>
            <a:off x="1331445" y="6627168"/>
            <a:ext cx="95291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Pflanzenschutzmittel vorsichtig verwenden. Vor Verwendung stets Etikett und Produktinformation lesen. Die Anwendungsbestimmungen und -auflagen sind zu beachten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A9DB6D0-35FA-C68C-0517-DB8688BC1597}"/>
              </a:ext>
            </a:extLst>
          </p:cNvPr>
          <p:cNvSpPr txBox="1"/>
          <p:nvPr/>
        </p:nvSpPr>
        <p:spPr>
          <a:xfrm>
            <a:off x="2110904" y="225177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58DBAA7-BB35-7BDD-0C06-C93911A5E26B}"/>
              </a:ext>
            </a:extLst>
          </p:cNvPr>
          <p:cNvSpPr txBox="1"/>
          <p:nvPr/>
        </p:nvSpPr>
        <p:spPr>
          <a:xfrm>
            <a:off x="2110904" y="321402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BB053D29-0EDD-CE76-AF58-8DE9AE76C256}"/>
              </a:ext>
            </a:extLst>
          </p:cNvPr>
          <p:cNvSpPr txBox="1"/>
          <p:nvPr/>
        </p:nvSpPr>
        <p:spPr>
          <a:xfrm>
            <a:off x="1012443" y="5927382"/>
            <a:ext cx="2508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bis max. 3 Tage vor Durchstoßen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B143243-5790-0B0C-F858-CF4996BC9350}"/>
              </a:ext>
            </a:extLst>
          </p:cNvPr>
          <p:cNvSpPr txBox="1"/>
          <p:nvPr/>
        </p:nvSpPr>
        <p:spPr>
          <a:xfrm>
            <a:off x="2266719" y="3136312"/>
            <a:ext cx="27006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zur Absicherung gegen Klette und Knöterich</a:t>
            </a:r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C35BDD48-9479-66FF-5699-D65DA54CB89F}"/>
              </a:ext>
            </a:extLst>
          </p:cNvPr>
          <p:cNvSpPr/>
          <p:nvPr/>
        </p:nvSpPr>
        <p:spPr>
          <a:xfrm>
            <a:off x="5281598" y="1812765"/>
            <a:ext cx="2268533" cy="424082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Fusilade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Max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</a:p>
        </p:txBody>
      </p:sp>
      <p:sp>
        <p:nvSpPr>
          <p:cNvPr id="18" name="Sechseck 17">
            <a:extLst>
              <a:ext uri="{FF2B5EF4-FFF2-40B4-BE49-F238E27FC236}">
                <a16:creationId xmlns:a16="http://schemas.microsoft.com/office/drawing/2014/main" id="{39330B31-798B-A07C-39E0-666CE377354F}"/>
              </a:ext>
            </a:extLst>
          </p:cNvPr>
          <p:cNvSpPr/>
          <p:nvPr/>
        </p:nvSpPr>
        <p:spPr>
          <a:xfrm>
            <a:off x="1000644" y="1795698"/>
            <a:ext cx="2508552" cy="435932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Bandur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</a:p>
        </p:txBody>
      </p:sp>
      <p:sp>
        <p:nvSpPr>
          <p:cNvPr id="19" name="Sechseck 18">
            <a:extLst>
              <a:ext uri="{FF2B5EF4-FFF2-40B4-BE49-F238E27FC236}">
                <a16:creationId xmlns:a16="http://schemas.microsoft.com/office/drawing/2014/main" id="{7ABF2F17-3A89-4556-FE8B-67B5E1126164}"/>
              </a:ext>
            </a:extLst>
          </p:cNvPr>
          <p:cNvSpPr/>
          <p:nvPr/>
        </p:nvSpPr>
        <p:spPr>
          <a:xfrm>
            <a:off x="1000644" y="2688624"/>
            <a:ext cx="2508552" cy="476175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Stomp Aqua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</a:p>
        </p:txBody>
      </p:sp>
      <p:sp>
        <p:nvSpPr>
          <p:cNvPr id="20" name="Sechseck 19">
            <a:extLst>
              <a:ext uri="{FF2B5EF4-FFF2-40B4-BE49-F238E27FC236}">
                <a16:creationId xmlns:a16="http://schemas.microsoft.com/office/drawing/2014/main" id="{DCCBC86E-2F72-F7E9-92C2-C3165D30E6A7}"/>
              </a:ext>
            </a:extLst>
          </p:cNvPr>
          <p:cNvSpPr/>
          <p:nvPr/>
        </p:nvSpPr>
        <p:spPr>
          <a:xfrm>
            <a:off x="1000644" y="3584641"/>
            <a:ext cx="2508552" cy="504056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Centium 36 CS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</a:p>
        </p:txBody>
      </p:sp>
      <p:sp>
        <p:nvSpPr>
          <p:cNvPr id="21" name="Sechseck 20">
            <a:extLst>
              <a:ext uri="{FF2B5EF4-FFF2-40B4-BE49-F238E27FC236}">
                <a16:creationId xmlns:a16="http://schemas.microsoft.com/office/drawing/2014/main" id="{BB1CCA6A-A46A-57F5-74AC-09266FC1FC91}"/>
              </a:ext>
            </a:extLst>
          </p:cNvPr>
          <p:cNvSpPr/>
          <p:nvPr/>
        </p:nvSpPr>
        <p:spPr>
          <a:xfrm>
            <a:off x="5315207" y="2711714"/>
            <a:ext cx="2268533" cy="717285"/>
          </a:xfrm>
          <a:prstGeom prst="hexagon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Aktiv Pack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*5m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 l/ha Focus Ultra + 2,5 l/ha Dash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7588630-3E7E-1A50-EB88-F6CD79C4749D}"/>
              </a:ext>
            </a:extLst>
          </p:cNvPr>
          <p:cNvSpPr txBox="1"/>
          <p:nvPr/>
        </p:nvSpPr>
        <p:spPr>
          <a:xfrm>
            <a:off x="5315207" y="1562125"/>
            <a:ext cx="2268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Nachbehandlung Gräser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DC94B49-27CD-FD17-0BE0-18C9BAF24D22}"/>
              </a:ext>
            </a:extLst>
          </p:cNvPr>
          <p:cNvSpPr txBox="1"/>
          <p:nvPr/>
        </p:nvSpPr>
        <p:spPr>
          <a:xfrm>
            <a:off x="5431378" y="2480882"/>
            <a:ext cx="20361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Ackerfuchsschwanz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B7EC1FFE-9D41-0C82-C59D-B24C53E9024C}"/>
              </a:ext>
            </a:extLst>
          </p:cNvPr>
          <p:cNvSpPr txBox="1"/>
          <p:nvPr/>
        </p:nvSpPr>
        <p:spPr>
          <a:xfrm>
            <a:off x="1712143" y="4556486"/>
            <a:ext cx="1085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oder solo:</a:t>
            </a:r>
          </a:p>
        </p:txBody>
      </p:sp>
      <p:sp>
        <p:nvSpPr>
          <p:cNvPr id="25" name="Sechseck 24">
            <a:extLst>
              <a:ext uri="{FF2B5EF4-FFF2-40B4-BE49-F238E27FC236}">
                <a16:creationId xmlns:a16="http://schemas.microsoft.com/office/drawing/2014/main" id="{2BFE8785-A583-2507-1A34-EFF0AE703D49}"/>
              </a:ext>
            </a:extLst>
          </p:cNvPr>
          <p:cNvSpPr/>
          <p:nvPr/>
        </p:nvSpPr>
        <p:spPr>
          <a:xfrm>
            <a:off x="1000644" y="4895040"/>
            <a:ext cx="2508552" cy="435932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 Plus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4,0 l/ha </a:t>
            </a:r>
            <a:r>
              <a:rPr lang="de-DE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5m</a:t>
            </a:r>
          </a:p>
        </p:txBody>
      </p:sp>
    </p:spTree>
    <p:extLst>
      <p:ext uri="{BB962C8B-B14F-4D97-AF65-F5344CB8AC3E}">
        <p14:creationId xmlns:p14="http://schemas.microsoft.com/office/powerpoint/2010/main" val="262306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4D957605511A488EBFA17B0BD4BB2C" ma:contentTypeVersion="16" ma:contentTypeDescription="Ein neues Dokument erstellen." ma:contentTypeScope="" ma:versionID="b641d86b9e7c32b0486326f9caa038dc">
  <xsd:schema xmlns:xsd="http://www.w3.org/2001/XMLSchema" xmlns:xs="http://www.w3.org/2001/XMLSchema" xmlns:p="http://schemas.microsoft.com/office/2006/metadata/properties" xmlns:ns2="13d644f7-09b2-4322-9f2b-62c7f96ecd62" xmlns:ns3="807b4c9e-a3ab-4a6c-83ae-588565fc915f" targetNamespace="http://schemas.microsoft.com/office/2006/metadata/properties" ma:root="true" ma:fieldsID="fc0a2b9650d4b22884dbcc985938116d" ns2:_="" ns3:_="">
    <xsd:import namespace="13d644f7-09b2-4322-9f2b-62c7f96ecd62"/>
    <xsd:import namespace="807b4c9e-a3ab-4a6c-83ae-588565fc91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d644f7-09b2-4322-9f2b-62c7f96ecd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001ec01a-6682-4804-ba8b-111f5bb1a7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b4c9e-a3ab-4a6c-83ae-588565fc91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0740292-d586-497b-a8ff-729e59c78815}" ma:internalName="TaxCatchAll" ma:showField="CatchAllData" ma:web="807b4c9e-a3ab-4a6c-83ae-588565fc91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7b4c9e-a3ab-4a6c-83ae-588565fc915f" xsi:nil="true"/>
    <lcf76f155ced4ddcb4097134ff3c332f xmlns="13d644f7-09b2-4322-9f2b-62c7f96ecd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208A4C-C525-4479-963F-18FB357463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D4F45-D2F6-46D4-BBE7-BCC1258B84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d644f7-09b2-4322-9f2b-62c7f96ecd62"/>
    <ds:schemaRef ds:uri="807b4c9e-a3ab-4a6c-83ae-588565fc91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818B01-F59E-471E-B8B7-6D953AC96472}">
  <ds:schemaRefs>
    <ds:schemaRef ds:uri="http://purl.org/dc/terms/"/>
    <ds:schemaRef ds:uri="http://schemas.microsoft.com/office/2006/documentManagement/types"/>
    <ds:schemaRef ds:uri="807b4c9e-a3ab-4a6c-83ae-588565fc915f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13d644f7-09b2-4322-9f2b-62c7f96ecd6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1442</Words>
  <Application>Microsoft Office PowerPoint</Application>
  <PresentationFormat>Breitbild</PresentationFormat>
  <Paragraphs>295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Aptos</vt:lpstr>
      <vt:lpstr>Arial</vt:lpstr>
      <vt:lpstr>Office</vt:lpstr>
      <vt:lpstr>Winterweizen – Pflanzenschutzstrategie Frühjahr 2026</vt:lpstr>
      <vt:lpstr>Wintergerste – Pflanzenschutzstrategie Frühjahr 2026</vt:lpstr>
      <vt:lpstr>Roggen – Pflanzenschutzstrategie Frühjahr 2026</vt:lpstr>
      <vt:lpstr>Winterraps – Pflanzenschutzstrategie Frühjahr 2026</vt:lpstr>
      <vt:lpstr>Mais – Pflanzenschutzstrategie Frühjahr 2026</vt:lpstr>
      <vt:lpstr>Mais – Pflanzenschutzstrategie Frühjahr 2026</vt:lpstr>
      <vt:lpstr>Grünland</vt:lpstr>
      <vt:lpstr>Sojabohne – Herbizidstrategie Frühjahr 2026</vt:lpstr>
      <vt:lpstr>Ackerbohne – Herbizidstrategie Frühjahr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Paschedag</dc:creator>
  <cp:lastModifiedBy>Lisa Paschedag</cp:lastModifiedBy>
  <cp:revision>435</cp:revision>
  <cp:lastPrinted>2026-03-23T12:46:41Z</cp:lastPrinted>
  <dcterms:created xsi:type="dcterms:W3CDTF">2026-01-13T12:26:35Z</dcterms:created>
  <dcterms:modified xsi:type="dcterms:W3CDTF">2026-03-25T14:39:40Z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0x010100604D957605511A488EBFA17B0BD4BB2C</vt:lpwstr>
  </property>
  <property fmtid="{D5CDD505-2E9C-101B-9397-08002B2CF9AE}" pid="3" name="MediaServiceImageTags">
    <vt:lpwstr/>
  </property>
</Properties>
</file>